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69" r:id="rId3"/>
    <p:sldId id="361" r:id="rId4"/>
    <p:sldId id="370" r:id="rId5"/>
    <p:sldId id="371" r:id="rId6"/>
    <p:sldId id="372" r:id="rId7"/>
    <p:sldId id="373" r:id="rId8"/>
    <p:sldId id="374" r:id="rId9"/>
    <p:sldId id="375" r:id="rId10"/>
    <p:sldId id="376" r:id="rId11"/>
    <p:sldId id="377" r:id="rId12"/>
    <p:sldId id="378" r:id="rId13"/>
    <p:sldId id="379" r:id="rId14"/>
    <p:sldId id="380" r:id="rId15"/>
    <p:sldId id="382" r:id="rId16"/>
    <p:sldId id="384" r:id="rId17"/>
    <p:sldId id="386" r:id="rId18"/>
    <p:sldId id="385" r:id="rId19"/>
    <p:sldId id="387" r:id="rId20"/>
    <p:sldId id="388" r:id="rId21"/>
    <p:sldId id="389" r:id="rId22"/>
    <p:sldId id="393" r:id="rId23"/>
    <p:sldId id="394" r:id="rId24"/>
    <p:sldId id="392" r:id="rId25"/>
    <p:sldId id="395" r:id="rId26"/>
    <p:sldId id="383" r:id="rId27"/>
    <p:sldId id="391"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1" r:id="rId44"/>
    <p:sldId id="412" r:id="rId45"/>
    <p:sldId id="413" r:id="rId46"/>
    <p:sldId id="416" r:id="rId47"/>
    <p:sldId id="417" r:id="rId48"/>
    <p:sldId id="418" r:id="rId49"/>
    <p:sldId id="419" r:id="rId50"/>
    <p:sldId id="420" r:id="rId51"/>
    <p:sldId id="421" r:id="rId52"/>
    <p:sldId id="422" r:id="rId53"/>
    <p:sldId id="425" r:id="rId54"/>
    <p:sldId id="427" r:id="rId55"/>
    <p:sldId id="424" r:id="rId5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7E2"/>
    <a:srgbClr val="FF6600"/>
    <a:srgbClr val="99CC32"/>
    <a:srgbClr val="C86866"/>
    <a:srgbClr val="993937"/>
    <a:srgbClr val="6A8D23"/>
    <a:srgbClr val="F88A28"/>
    <a:srgbClr val="9BC832"/>
    <a:srgbClr val="2B9BD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58" autoAdjust="0"/>
  </p:normalViewPr>
  <p:slideViewPr>
    <p:cSldViewPr>
      <p:cViewPr>
        <p:scale>
          <a:sx n="80" d="100"/>
          <a:sy n="80" d="100"/>
        </p:scale>
        <p:origin x="-86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 Id="rId6" Type="http://schemas.openxmlformats.org/officeDocument/2006/relationships/image" Target="../media/image44.jpeg"/><Relationship Id="rId5" Type="http://schemas.openxmlformats.org/officeDocument/2006/relationships/image" Target="../media/image42.jpeg"/><Relationship Id="rId4"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9D630F-5D3B-4A46-A24F-1FE59B7DCCEE}" type="doc">
      <dgm:prSet loTypeId="urn:microsoft.com/office/officeart/2005/8/layout/matrix3" loCatId="matrix" qsTypeId="urn:microsoft.com/office/officeart/2005/8/quickstyle/simple4" qsCatId="simple" csTypeId="urn:microsoft.com/office/officeart/2005/8/colors/accent6_2" csCatId="accent6" phldr="1"/>
      <dgm:spPr/>
      <dgm:t>
        <a:bodyPr/>
        <a:lstStyle/>
        <a:p>
          <a:endParaRPr lang="zh-CN" altLang="en-US"/>
        </a:p>
      </dgm:t>
    </dgm:pt>
    <dgm:pt modelId="{34E27B6F-D460-4D33-95BB-9D2420C4102D}">
      <dgm:prSet phldrT="[文本]" custT="1"/>
      <dgm:spPr/>
      <dgm:t>
        <a:bodyPr/>
        <a:lstStyle/>
        <a:p>
          <a:r>
            <a:rPr lang="zh-CN" altLang="en-US" sz="1600" b="1" smtClean="0">
              <a:latin typeface="微软雅黑" pitchFamily="34" charset="-122"/>
              <a:ea typeface="微软雅黑" pitchFamily="34" charset="-122"/>
            </a:rPr>
            <a:t>合作无处不在</a:t>
          </a:r>
          <a:endParaRPr lang="zh-CN" altLang="en-US" sz="1600" b="1" dirty="0">
            <a:latin typeface="微软雅黑" pitchFamily="34" charset="-122"/>
            <a:ea typeface="微软雅黑" pitchFamily="34" charset="-122"/>
          </a:endParaRPr>
        </a:p>
      </dgm:t>
    </dgm:pt>
    <dgm:pt modelId="{9DA744F8-C32A-42F9-B66C-CEAA50948AB5}" type="parTrans" cxnId="{23BDB425-EBA9-4C6E-B367-5EF4AF63ECAF}">
      <dgm:prSet/>
      <dgm:spPr/>
      <dgm:t>
        <a:bodyPr/>
        <a:lstStyle/>
        <a:p>
          <a:endParaRPr lang="zh-CN" altLang="en-US"/>
        </a:p>
      </dgm:t>
    </dgm:pt>
    <dgm:pt modelId="{4A4942CF-40C7-4FEE-9A2E-8D2F6943D6C0}" type="sibTrans" cxnId="{23BDB425-EBA9-4C6E-B367-5EF4AF63ECAF}">
      <dgm:prSet/>
      <dgm:spPr/>
      <dgm:t>
        <a:bodyPr/>
        <a:lstStyle/>
        <a:p>
          <a:endParaRPr lang="zh-CN" altLang="en-US"/>
        </a:p>
      </dgm:t>
    </dgm:pt>
    <dgm:pt modelId="{DD2E4FD7-5C27-42E8-B940-C9C79B12D8C8}">
      <dgm:prSet phldrT="[文本]" custT="1"/>
      <dgm:spPr/>
      <dgm:t>
        <a:bodyPr/>
        <a:lstStyle/>
        <a:p>
          <a:r>
            <a:rPr lang="zh-CN" altLang="en-US" sz="2000" b="1" dirty="0" smtClean="0">
              <a:latin typeface="微软雅黑" pitchFamily="34" charset="-122"/>
              <a:ea typeface="微软雅黑" pitchFamily="34" charset="-122"/>
            </a:rPr>
            <a:t> </a:t>
          </a:r>
          <a:r>
            <a:rPr lang="zh-CN" altLang="en-US" sz="1600" b="1" dirty="0" smtClean="0">
              <a:latin typeface="微软雅黑" pitchFamily="34" charset="-122"/>
              <a:ea typeface="微软雅黑" pitchFamily="34" charset="-122"/>
            </a:rPr>
            <a:t>合作的好处</a:t>
          </a:r>
          <a:endParaRPr lang="zh-CN" altLang="en-US" sz="1600" b="1" dirty="0">
            <a:latin typeface="微软雅黑" pitchFamily="34" charset="-122"/>
            <a:ea typeface="微软雅黑" pitchFamily="34" charset="-122"/>
          </a:endParaRPr>
        </a:p>
      </dgm:t>
    </dgm:pt>
    <dgm:pt modelId="{1E2B7931-CF26-442C-8125-C6CDEDC10F9A}" type="parTrans" cxnId="{5DD935AA-90FF-44DE-A21F-F58E707DFF2E}">
      <dgm:prSet/>
      <dgm:spPr/>
      <dgm:t>
        <a:bodyPr/>
        <a:lstStyle/>
        <a:p>
          <a:endParaRPr lang="zh-CN" altLang="en-US"/>
        </a:p>
      </dgm:t>
    </dgm:pt>
    <dgm:pt modelId="{7D4B957D-F3B7-4D3B-8402-FC1E7EA38DCD}" type="sibTrans" cxnId="{5DD935AA-90FF-44DE-A21F-F58E707DFF2E}">
      <dgm:prSet/>
      <dgm:spPr/>
      <dgm:t>
        <a:bodyPr/>
        <a:lstStyle/>
        <a:p>
          <a:endParaRPr lang="zh-CN" altLang="en-US"/>
        </a:p>
      </dgm:t>
    </dgm:pt>
    <dgm:pt modelId="{F313EF6F-13DC-4FBC-8DB6-90427A9C41AC}">
      <dgm:prSet phldrT="[文本]" custT="1"/>
      <dgm:spPr/>
      <dgm:t>
        <a:bodyPr/>
        <a:lstStyle/>
        <a:p>
          <a:r>
            <a:rPr lang="zh-CN" altLang="en-US" sz="1600" b="1" smtClean="0">
              <a:latin typeface="微软雅黑" pitchFamily="34" charset="-122"/>
              <a:ea typeface="微软雅黑" pitchFamily="34" charset="-122"/>
            </a:rPr>
            <a:t> 合作的重要性</a:t>
          </a:r>
          <a:endParaRPr lang="zh-CN" altLang="en-US" sz="1600" b="1" dirty="0">
            <a:latin typeface="微软雅黑" pitchFamily="34" charset="-122"/>
            <a:ea typeface="微软雅黑" pitchFamily="34" charset="-122"/>
          </a:endParaRPr>
        </a:p>
      </dgm:t>
    </dgm:pt>
    <dgm:pt modelId="{2AD20662-8228-4AD8-B573-C4E161B2B545}" type="parTrans" cxnId="{B41218EA-D048-4D4F-8A10-E7F22B11A4A9}">
      <dgm:prSet/>
      <dgm:spPr/>
      <dgm:t>
        <a:bodyPr/>
        <a:lstStyle/>
        <a:p>
          <a:endParaRPr lang="zh-CN" altLang="en-US"/>
        </a:p>
      </dgm:t>
    </dgm:pt>
    <dgm:pt modelId="{0FA463C7-0374-4603-AD1E-5F659C6D365D}" type="sibTrans" cxnId="{B41218EA-D048-4D4F-8A10-E7F22B11A4A9}">
      <dgm:prSet/>
      <dgm:spPr/>
      <dgm:t>
        <a:bodyPr/>
        <a:lstStyle/>
        <a:p>
          <a:endParaRPr lang="zh-CN" altLang="en-US"/>
        </a:p>
      </dgm:t>
    </dgm:pt>
    <dgm:pt modelId="{A4C29619-216B-4983-959F-88CFC383F7A8}">
      <dgm:prSet phldrT="[文本]" custT="1"/>
      <dgm:spPr/>
      <dgm:t>
        <a:bodyPr/>
        <a:lstStyle/>
        <a:p>
          <a:r>
            <a:rPr lang="zh-CN" altLang="en-US" sz="1600" b="1" smtClean="0">
              <a:latin typeface="微软雅黑" pitchFamily="34" charset="-122"/>
              <a:ea typeface="微软雅黑" pitchFamily="34" charset="-122"/>
            </a:rPr>
            <a:t> 合作精神的具体表现</a:t>
          </a:r>
          <a:endParaRPr lang="zh-CN" altLang="en-US" sz="1600" b="1" dirty="0">
            <a:latin typeface="微软雅黑" pitchFamily="34" charset="-122"/>
            <a:ea typeface="微软雅黑" pitchFamily="34" charset="-122"/>
          </a:endParaRPr>
        </a:p>
      </dgm:t>
    </dgm:pt>
    <dgm:pt modelId="{3CD94068-D0BD-49B0-AAE1-2D90E0FD495D}" type="parTrans" cxnId="{1B84BDCD-3EFD-468E-BF28-4B47FCD83B58}">
      <dgm:prSet/>
      <dgm:spPr/>
      <dgm:t>
        <a:bodyPr/>
        <a:lstStyle/>
        <a:p>
          <a:endParaRPr lang="zh-CN" altLang="en-US"/>
        </a:p>
      </dgm:t>
    </dgm:pt>
    <dgm:pt modelId="{6D2706A0-0290-4AEF-A660-60B79E923156}" type="sibTrans" cxnId="{1B84BDCD-3EFD-468E-BF28-4B47FCD83B58}">
      <dgm:prSet/>
      <dgm:spPr/>
      <dgm:t>
        <a:bodyPr/>
        <a:lstStyle/>
        <a:p>
          <a:endParaRPr lang="zh-CN" altLang="en-US"/>
        </a:p>
      </dgm:t>
    </dgm:pt>
    <dgm:pt modelId="{0DFDAE96-7093-4C7E-8E1A-3091E3DF310E}" type="pres">
      <dgm:prSet presAssocID="{479D630F-5D3B-4A46-A24F-1FE59B7DCCEE}" presName="matrix" presStyleCnt="0">
        <dgm:presLayoutVars>
          <dgm:chMax val="1"/>
          <dgm:dir/>
          <dgm:resizeHandles val="exact"/>
        </dgm:presLayoutVars>
      </dgm:prSet>
      <dgm:spPr/>
      <dgm:t>
        <a:bodyPr/>
        <a:lstStyle/>
        <a:p>
          <a:endParaRPr lang="zh-CN" altLang="en-US"/>
        </a:p>
      </dgm:t>
    </dgm:pt>
    <dgm:pt modelId="{B0EB1970-D7D6-487E-91D5-CE782263472D}" type="pres">
      <dgm:prSet presAssocID="{479D630F-5D3B-4A46-A24F-1FE59B7DCCEE}" presName="diamond" presStyleLbl="bgShp" presStyleIdx="0" presStyleCnt="1"/>
      <dgm:spPr/>
      <dgm:t>
        <a:bodyPr/>
        <a:lstStyle/>
        <a:p>
          <a:endParaRPr lang="zh-CN" altLang="en-US"/>
        </a:p>
      </dgm:t>
    </dgm:pt>
    <dgm:pt modelId="{7E098F3C-23B8-463F-AF34-5AA493CA2A91}" type="pres">
      <dgm:prSet presAssocID="{479D630F-5D3B-4A46-A24F-1FE59B7DCCEE}" presName="quad1" presStyleLbl="node1" presStyleIdx="0" presStyleCnt="4">
        <dgm:presLayoutVars>
          <dgm:chMax val="0"/>
          <dgm:chPref val="0"/>
          <dgm:bulletEnabled val="1"/>
        </dgm:presLayoutVars>
      </dgm:prSet>
      <dgm:spPr/>
      <dgm:t>
        <a:bodyPr/>
        <a:lstStyle/>
        <a:p>
          <a:endParaRPr lang="zh-CN" altLang="en-US"/>
        </a:p>
      </dgm:t>
    </dgm:pt>
    <dgm:pt modelId="{CAA89891-2DA4-41B8-B19C-7511E94776BD}" type="pres">
      <dgm:prSet presAssocID="{479D630F-5D3B-4A46-A24F-1FE59B7DCCEE}" presName="quad2" presStyleLbl="node1" presStyleIdx="1" presStyleCnt="4">
        <dgm:presLayoutVars>
          <dgm:chMax val="0"/>
          <dgm:chPref val="0"/>
          <dgm:bulletEnabled val="1"/>
        </dgm:presLayoutVars>
      </dgm:prSet>
      <dgm:spPr/>
      <dgm:t>
        <a:bodyPr/>
        <a:lstStyle/>
        <a:p>
          <a:endParaRPr lang="zh-CN" altLang="en-US"/>
        </a:p>
      </dgm:t>
    </dgm:pt>
    <dgm:pt modelId="{ACA5F7F0-B66B-422D-A628-4CFE99F9A41C}" type="pres">
      <dgm:prSet presAssocID="{479D630F-5D3B-4A46-A24F-1FE59B7DCCEE}" presName="quad3" presStyleLbl="node1" presStyleIdx="2" presStyleCnt="4">
        <dgm:presLayoutVars>
          <dgm:chMax val="0"/>
          <dgm:chPref val="0"/>
          <dgm:bulletEnabled val="1"/>
        </dgm:presLayoutVars>
      </dgm:prSet>
      <dgm:spPr/>
      <dgm:t>
        <a:bodyPr/>
        <a:lstStyle/>
        <a:p>
          <a:endParaRPr lang="zh-CN" altLang="en-US"/>
        </a:p>
      </dgm:t>
    </dgm:pt>
    <dgm:pt modelId="{90490788-8F9A-4242-840E-207B35D5A88E}" type="pres">
      <dgm:prSet presAssocID="{479D630F-5D3B-4A46-A24F-1FE59B7DCCEE}" presName="quad4" presStyleLbl="node1" presStyleIdx="3" presStyleCnt="4">
        <dgm:presLayoutVars>
          <dgm:chMax val="0"/>
          <dgm:chPref val="0"/>
          <dgm:bulletEnabled val="1"/>
        </dgm:presLayoutVars>
      </dgm:prSet>
      <dgm:spPr/>
      <dgm:t>
        <a:bodyPr/>
        <a:lstStyle/>
        <a:p>
          <a:endParaRPr lang="zh-CN" altLang="en-US"/>
        </a:p>
      </dgm:t>
    </dgm:pt>
  </dgm:ptLst>
  <dgm:cxnLst>
    <dgm:cxn modelId="{265E6937-A2A5-4C2D-8D88-A001C4C51C7D}" type="presOf" srcId="{479D630F-5D3B-4A46-A24F-1FE59B7DCCEE}" destId="{0DFDAE96-7093-4C7E-8E1A-3091E3DF310E}" srcOrd="0" destOrd="0" presId="urn:microsoft.com/office/officeart/2005/8/layout/matrix3"/>
    <dgm:cxn modelId="{3EB7EEFD-CB94-4EE8-AD72-63648AD3E531}" type="presOf" srcId="{F313EF6F-13DC-4FBC-8DB6-90427A9C41AC}" destId="{ACA5F7F0-B66B-422D-A628-4CFE99F9A41C}" srcOrd="0" destOrd="0" presId="urn:microsoft.com/office/officeart/2005/8/layout/matrix3"/>
    <dgm:cxn modelId="{23BDB425-EBA9-4C6E-B367-5EF4AF63ECAF}" srcId="{479D630F-5D3B-4A46-A24F-1FE59B7DCCEE}" destId="{34E27B6F-D460-4D33-95BB-9D2420C4102D}" srcOrd="0" destOrd="0" parTransId="{9DA744F8-C32A-42F9-B66C-CEAA50948AB5}" sibTransId="{4A4942CF-40C7-4FEE-9A2E-8D2F6943D6C0}"/>
    <dgm:cxn modelId="{A2C98C0E-7884-47EE-B642-653151C901D6}" type="presOf" srcId="{A4C29619-216B-4983-959F-88CFC383F7A8}" destId="{90490788-8F9A-4242-840E-207B35D5A88E}" srcOrd="0" destOrd="0" presId="urn:microsoft.com/office/officeart/2005/8/layout/matrix3"/>
    <dgm:cxn modelId="{E38D2C8F-8699-4D17-87B5-A66DBFE4D665}" type="presOf" srcId="{34E27B6F-D460-4D33-95BB-9D2420C4102D}" destId="{7E098F3C-23B8-463F-AF34-5AA493CA2A91}" srcOrd="0" destOrd="0" presId="urn:microsoft.com/office/officeart/2005/8/layout/matrix3"/>
    <dgm:cxn modelId="{B41218EA-D048-4D4F-8A10-E7F22B11A4A9}" srcId="{479D630F-5D3B-4A46-A24F-1FE59B7DCCEE}" destId="{F313EF6F-13DC-4FBC-8DB6-90427A9C41AC}" srcOrd="2" destOrd="0" parTransId="{2AD20662-8228-4AD8-B573-C4E161B2B545}" sibTransId="{0FA463C7-0374-4603-AD1E-5F659C6D365D}"/>
    <dgm:cxn modelId="{5E979D55-17D3-45AB-80DE-DDF69E88233F}" type="presOf" srcId="{DD2E4FD7-5C27-42E8-B940-C9C79B12D8C8}" destId="{CAA89891-2DA4-41B8-B19C-7511E94776BD}" srcOrd="0" destOrd="0" presId="urn:microsoft.com/office/officeart/2005/8/layout/matrix3"/>
    <dgm:cxn modelId="{1B84BDCD-3EFD-468E-BF28-4B47FCD83B58}" srcId="{479D630F-5D3B-4A46-A24F-1FE59B7DCCEE}" destId="{A4C29619-216B-4983-959F-88CFC383F7A8}" srcOrd="3" destOrd="0" parTransId="{3CD94068-D0BD-49B0-AAE1-2D90E0FD495D}" sibTransId="{6D2706A0-0290-4AEF-A660-60B79E923156}"/>
    <dgm:cxn modelId="{5DD935AA-90FF-44DE-A21F-F58E707DFF2E}" srcId="{479D630F-5D3B-4A46-A24F-1FE59B7DCCEE}" destId="{DD2E4FD7-5C27-42E8-B940-C9C79B12D8C8}" srcOrd="1" destOrd="0" parTransId="{1E2B7931-CF26-442C-8125-C6CDEDC10F9A}" sibTransId="{7D4B957D-F3B7-4D3B-8402-FC1E7EA38DCD}"/>
    <dgm:cxn modelId="{92F86A9D-0968-44E1-9704-22227F82CE0B}" type="presParOf" srcId="{0DFDAE96-7093-4C7E-8E1A-3091E3DF310E}" destId="{B0EB1970-D7D6-487E-91D5-CE782263472D}" srcOrd="0" destOrd="0" presId="urn:microsoft.com/office/officeart/2005/8/layout/matrix3"/>
    <dgm:cxn modelId="{94CCC8FC-50C5-4A2F-8D13-FB102DB73335}" type="presParOf" srcId="{0DFDAE96-7093-4C7E-8E1A-3091E3DF310E}" destId="{7E098F3C-23B8-463F-AF34-5AA493CA2A91}" srcOrd="1" destOrd="0" presId="urn:microsoft.com/office/officeart/2005/8/layout/matrix3"/>
    <dgm:cxn modelId="{53637A54-D94A-4B5B-8893-ADCF5635CEDF}" type="presParOf" srcId="{0DFDAE96-7093-4C7E-8E1A-3091E3DF310E}" destId="{CAA89891-2DA4-41B8-B19C-7511E94776BD}" srcOrd="2" destOrd="0" presId="urn:microsoft.com/office/officeart/2005/8/layout/matrix3"/>
    <dgm:cxn modelId="{C9742BC4-22D3-4F87-BF31-5A395BD96FFC}" type="presParOf" srcId="{0DFDAE96-7093-4C7E-8E1A-3091E3DF310E}" destId="{ACA5F7F0-B66B-422D-A628-4CFE99F9A41C}" srcOrd="3" destOrd="0" presId="urn:microsoft.com/office/officeart/2005/8/layout/matrix3"/>
    <dgm:cxn modelId="{6B99AFE0-7BF8-48B1-B93A-B26DDBC1B14F}" type="presParOf" srcId="{0DFDAE96-7093-4C7E-8E1A-3091E3DF310E}" destId="{90490788-8F9A-4242-840E-207B35D5A88E}"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9A4F1F-0B54-4E81-B333-A4E10E27EABA}" type="doc">
      <dgm:prSet loTypeId="urn:microsoft.com/office/officeart/2005/8/layout/matrix1" loCatId="matrix" qsTypeId="urn:microsoft.com/office/officeart/2005/8/quickstyle/simple1" qsCatId="simple" csTypeId="urn:microsoft.com/office/officeart/2005/8/colors/accent1_5" csCatId="accent1" phldr="1"/>
      <dgm:spPr/>
      <dgm:t>
        <a:bodyPr/>
        <a:lstStyle/>
        <a:p>
          <a:endParaRPr lang="zh-CN" altLang="en-US"/>
        </a:p>
      </dgm:t>
    </dgm:pt>
    <dgm:pt modelId="{829E1A73-EB25-4E1B-9F22-46F41B494EAE}">
      <dgm:prSet phldrT="[文本]"/>
      <dgm:spPr/>
      <dgm:t>
        <a:bodyPr/>
        <a:lstStyle/>
        <a:p>
          <a:r>
            <a:rPr lang="zh-CN" altLang="en-US" b="1" dirty="0" smtClean="0">
              <a:solidFill>
                <a:srgbClr val="FF6600"/>
              </a:solidFill>
              <a:latin typeface="微软雅黑" pitchFamily="34" charset="-122"/>
              <a:ea typeface="微软雅黑" pitchFamily="34" charset="-122"/>
            </a:rPr>
            <a:t>合作精神的具体体现</a:t>
          </a:r>
          <a:endParaRPr lang="zh-CN" altLang="en-US" b="1" dirty="0">
            <a:solidFill>
              <a:srgbClr val="FF6600"/>
            </a:solidFill>
            <a:latin typeface="微软雅黑" pitchFamily="34" charset="-122"/>
            <a:ea typeface="微软雅黑" pitchFamily="34" charset="-122"/>
          </a:endParaRPr>
        </a:p>
      </dgm:t>
    </dgm:pt>
    <dgm:pt modelId="{3CBC9AB9-FBE8-464B-BAF1-B17F826948FA}" type="parTrans" cxnId="{E5AAC0A6-C1F7-4A48-9B67-26E4B8C28278}">
      <dgm:prSet/>
      <dgm:spPr/>
      <dgm:t>
        <a:bodyPr/>
        <a:lstStyle/>
        <a:p>
          <a:endParaRPr lang="zh-CN" altLang="en-US"/>
        </a:p>
      </dgm:t>
    </dgm:pt>
    <dgm:pt modelId="{E3425344-E97E-4CA3-B87F-FF1511E9BE7D}" type="sibTrans" cxnId="{E5AAC0A6-C1F7-4A48-9B67-26E4B8C28278}">
      <dgm:prSet/>
      <dgm:spPr/>
      <dgm:t>
        <a:bodyPr/>
        <a:lstStyle/>
        <a:p>
          <a:endParaRPr lang="zh-CN" altLang="en-US"/>
        </a:p>
      </dgm:t>
    </dgm:pt>
    <dgm:pt modelId="{B009F857-E63A-43C3-9BFE-1A23B1413911}">
      <dgm:prSet phldrT="[文本]" custT="1"/>
      <dgm:spPr/>
      <dgm:t>
        <a:bodyPr/>
        <a:lstStyle/>
        <a:p>
          <a:pPr algn="l"/>
          <a:r>
            <a:rPr lang="zh-CN" altLang="en-US" sz="1700" b="0" dirty="0" smtClean="0">
              <a:latin typeface="微软雅黑" pitchFamily="34" charset="-122"/>
              <a:ea typeface="微软雅黑" pitchFamily="34" charset="-122"/>
            </a:rPr>
            <a:t>①待人真诚，互敬互重、礼貌谦逊。</a:t>
          </a:r>
          <a:endParaRPr lang="zh-CN" altLang="en-US" sz="1700" b="0" dirty="0">
            <a:latin typeface="微软雅黑" pitchFamily="34" charset="-122"/>
            <a:ea typeface="微软雅黑" pitchFamily="34" charset="-122"/>
          </a:endParaRPr>
        </a:p>
      </dgm:t>
    </dgm:pt>
    <dgm:pt modelId="{3525AB63-02A1-4862-BB92-471CE39CACD9}" type="parTrans" cxnId="{8392F091-A10A-4A28-BC2D-F3129DE3C136}">
      <dgm:prSet/>
      <dgm:spPr/>
      <dgm:t>
        <a:bodyPr/>
        <a:lstStyle/>
        <a:p>
          <a:endParaRPr lang="zh-CN" altLang="en-US"/>
        </a:p>
      </dgm:t>
    </dgm:pt>
    <dgm:pt modelId="{C97873AB-4BCB-455F-81FD-3A646629D98D}" type="sibTrans" cxnId="{8392F091-A10A-4A28-BC2D-F3129DE3C136}">
      <dgm:prSet/>
      <dgm:spPr/>
      <dgm:t>
        <a:bodyPr/>
        <a:lstStyle/>
        <a:p>
          <a:endParaRPr lang="zh-CN" altLang="en-US"/>
        </a:p>
      </dgm:t>
    </dgm:pt>
    <dgm:pt modelId="{3011DAC4-71E3-47DF-BCF9-0F1124D3CAEA}">
      <dgm:prSet phldrT="[文本]" custT="1"/>
      <dgm:spPr/>
      <dgm:t>
        <a:bodyPr/>
        <a:lstStyle/>
        <a:p>
          <a:pPr algn="l"/>
          <a:r>
            <a:rPr lang="zh-CN" sz="1700" b="0" dirty="0" smtClean="0">
              <a:latin typeface="微软雅黑" pitchFamily="34" charset="-122"/>
              <a:ea typeface="微软雅黑" pitchFamily="34" charset="-122"/>
            </a:rPr>
            <a:t>②克服本位主义，从大局出发，做好内外部客户的服务。</a:t>
          </a:r>
          <a:endParaRPr lang="zh-CN" altLang="en-US" sz="1700" b="0" dirty="0">
            <a:latin typeface="微软雅黑" pitchFamily="34" charset="-122"/>
            <a:ea typeface="微软雅黑" pitchFamily="34" charset="-122"/>
          </a:endParaRPr>
        </a:p>
      </dgm:t>
    </dgm:pt>
    <dgm:pt modelId="{3A59A2B6-A0BC-47AD-ACB9-F38EFFA49B82}" type="parTrans" cxnId="{5BB5EDD3-770A-4A6D-AD41-708EBD0E8562}">
      <dgm:prSet/>
      <dgm:spPr/>
      <dgm:t>
        <a:bodyPr/>
        <a:lstStyle/>
        <a:p>
          <a:endParaRPr lang="zh-CN" altLang="en-US"/>
        </a:p>
      </dgm:t>
    </dgm:pt>
    <dgm:pt modelId="{898721E4-A956-48CB-A372-91A143F18716}" type="sibTrans" cxnId="{5BB5EDD3-770A-4A6D-AD41-708EBD0E8562}">
      <dgm:prSet/>
      <dgm:spPr/>
      <dgm:t>
        <a:bodyPr/>
        <a:lstStyle/>
        <a:p>
          <a:endParaRPr lang="zh-CN" altLang="en-US"/>
        </a:p>
      </dgm:t>
    </dgm:pt>
    <dgm:pt modelId="{40ED8C14-50AF-409E-9F6A-812D6BCFF54A}">
      <dgm:prSet phldrT="[文本]" custT="1"/>
      <dgm:spPr/>
      <dgm:t>
        <a:bodyPr/>
        <a:lstStyle/>
        <a:p>
          <a:pPr algn="l"/>
          <a:r>
            <a:rPr lang="zh-CN" sz="1700" b="0" dirty="0" smtClean="0">
              <a:latin typeface="微软雅黑" pitchFamily="34" charset="-122"/>
              <a:ea typeface="微软雅黑" pitchFamily="34" charset="-122"/>
            </a:rPr>
            <a:t>③当同事需要帮助时，一定要帮忙。</a:t>
          </a:r>
          <a:endParaRPr lang="zh-CN" altLang="en-US" sz="1700" b="0" dirty="0">
            <a:latin typeface="微软雅黑" pitchFamily="34" charset="-122"/>
            <a:ea typeface="微软雅黑" pitchFamily="34" charset="-122"/>
          </a:endParaRPr>
        </a:p>
      </dgm:t>
    </dgm:pt>
    <dgm:pt modelId="{A21ED905-6C04-4A19-A45F-769F26989B0B}" type="parTrans" cxnId="{32B10D81-46AE-4EB2-B7E1-A81A2C3A97E5}">
      <dgm:prSet/>
      <dgm:spPr/>
      <dgm:t>
        <a:bodyPr/>
        <a:lstStyle/>
        <a:p>
          <a:endParaRPr lang="zh-CN" altLang="en-US"/>
        </a:p>
      </dgm:t>
    </dgm:pt>
    <dgm:pt modelId="{63BB4BAF-B56E-44F0-B6C1-9B1A32D92096}" type="sibTrans" cxnId="{32B10D81-46AE-4EB2-B7E1-A81A2C3A97E5}">
      <dgm:prSet/>
      <dgm:spPr/>
      <dgm:t>
        <a:bodyPr/>
        <a:lstStyle/>
        <a:p>
          <a:endParaRPr lang="zh-CN" altLang="en-US"/>
        </a:p>
      </dgm:t>
    </dgm:pt>
    <dgm:pt modelId="{781F2A7C-11FB-4FDB-8AC5-96D0ED5A7015}">
      <dgm:prSet phldrT="[文本]" custT="1"/>
      <dgm:spPr/>
      <dgm:t>
        <a:bodyPr/>
        <a:lstStyle/>
        <a:p>
          <a:pPr algn="l"/>
          <a:r>
            <a:rPr lang="zh-CN" sz="1700" b="0" dirty="0" smtClean="0">
              <a:latin typeface="微软雅黑" pitchFamily="34" charset="-122"/>
              <a:ea typeface="微软雅黑" pitchFamily="34" charset="-122"/>
            </a:rPr>
            <a:t>④如同事的工作需要你接替，愿意付出。</a:t>
          </a:r>
          <a:endParaRPr lang="zh-CN" altLang="en-US" sz="1700" b="0" dirty="0">
            <a:latin typeface="微软雅黑" pitchFamily="34" charset="-122"/>
            <a:ea typeface="微软雅黑" pitchFamily="34" charset="-122"/>
          </a:endParaRPr>
        </a:p>
      </dgm:t>
    </dgm:pt>
    <dgm:pt modelId="{CED39715-C0DD-43C2-AFFE-A9D88A517F28}" type="parTrans" cxnId="{80636D42-4B05-4DC1-A41F-8BAE919806CB}">
      <dgm:prSet/>
      <dgm:spPr/>
      <dgm:t>
        <a:bodyPr/>
        <a:lstStyle/>
        <a:p>
          <a:endParaRPr lang="zh-CN" altLang="en-US"/>
        </a:p>
      </dgm:t>
    </dgm:pt>
    <dgm:pt modelId="{548382F8-8C0B-4A2A-B26E-5EDA85AF844A}" type="sibTrans" cxnId="{80636D42-4B05-4DC1-A41F-8BAE919806CB}">
      <dgm:prSet/>
      <dgm:spPr/>
      <dgm:t>
        <a:bodyPr/>
        <a:lstStyle/>
        <a:p>
          <a:endParaRPr lang="zh-CN" altLang="en-US"/>
        </a:p>
      </dgm:t>
    </dgm:pt>
    <dgm:pt modelId="{F795CE96-1D66-4609-A8D0-8E99512EBEB9}" type="pres">
      <dgm:prSet presAssocID="{9F9A4F1F-0B54-4E81-B333-A4E10E27EABA}" presName="diagram" presStyleCnt="0">
        <dgm:presLayoutVars>
          <dgm:chMax val="1"/>
          <dgm:dir/>
          <dgm:animLvl val="ctr"/>
          <dgm:resizeHandles val="exact"/>
        </dgm:presLayoutVars>
      </dgm:prSet>
      <dgm:spPr/>
      <dgm:t>
        <a:bodyPr/>
        <a:lstStyle/>
        <a:p>
          <a:endParaRPr lang="zh-CN" altLang="en-US"/>
        </a:p>
      </dgm:t>
    </dgm:pt>
    <dgm:pt modelId="{9AEDEE79-07E3-4CA3-ADE0-032B27E16B0E}" type="pres">
      <dgm:prSet presAssocID="{9F9A4F1F-0B54-4E81-B333-A4E10E27EABA}" presName="matrix" presStyleCnt="0"/>
      <dgm:spPr/>
    </dgm:pt>
    <dgm:pt modelId="{E141FF21-366A-4BFE-9356-F676E1ECBAE9}" type="pres">
      <dgm:prSet presAssocID="{9F9A4F1F-0B54-4E81-B333-A4E10E27EABA}" presName="tile1" presStyleLbl="node1" presStyleIdx="0" presStyleCnt="4"/>
      <dgm:spPr/>
      <dgm:t>
        <a:bodyPr/>
        <a:lstStyle/>
        <a:p>
          <a:endParaRPr lang="zh-CN" altLang="en-US"/>
        </a:p>
      </dgm:t>
    </dgm:pt>
    <dgm:pt modelId="{D35423E0-DEFC-46F3-A452-AC05B8E56B27}" type="pres">
      <dgm:prSet presAssocID="{9F9A4F1F-0B54-4E81-B333-A4E10E27EABA}" presName="tile1text" presStyleLbl="node1" presStyleIdx="0" presStyleCnt="4">
        <dgm:presLayoutVars>
          <dgm:chMax val="0"/>
          <dgm:chPref val="0"/>
          <dgm:bulletEnabled val="1"/>
        </dgm:presLayoutVars>
      </dgm:prSet>
      <dgm:spPr/>
      <dgm:t>
        <a:bodyPr/>
        <a:lstStyle/>
        <a:p>
          <a:endParaRPr lang="zh-CN" altLang="en-US"/>
        </a:p>
      </dgm:t>
    </dgm:pt>
    <dgm:pt modelId="{CFF97238-7287-47F6-ABD2-27133A36D156}" type="pres">
      <dgm:prSet presAssocID="{9F9A4F1F-0B54-4E81-B333-A4E10E27EABA}" presName="tile2" presStyleLbl="node1" presStyleIdx="1" presStyleCnt="4" custLinFactNeighborY="-3544"/>
      <dgm:spPr/>
      <dgm:t>
        <a:bodyPr/>
        <a:lstStyle/>
        <a:p>
          <a:endParaRPr lang="zh-CN" altLang="en-US"/>
        </a:p>
      </dgm:t>
    </dgm:pt>
    <dgm:pt modelId="{EC417D07-BC04-44D9-9F8D-11A04E800B33}" type="pres">
      <dgm:prSet presAssocID="{9F9A4F1F-0B54-4E81-B333-A4E10E27EABA}" presName="tile2text" presStyleLbl="node1" presStyleIdx="1" presStyleCnt="4">
        <dgm:presLayoutVars>
          <dgm:chMax val="0"/>
          <dgm:chPref val="0"/>
          <dgm:bulletEnabled val="1"/>
        </dgm:presLayoutVars>
      </dgm:prSet>
      <dgm:spPr/>
      <dgm:t>
        <a:bodyPr/>
        <a:lstStyle/>
        <a:p>
          <a:endParaRPr lang="zh-CN" altLang="en-US"/>
        </a:p>
      </dgm:t>
    </dgm:pt>
    <dgm:pt modelId="{D3BE26BA-F6D8-4D21-9D8F-7D0E33DC41EA}" type="pres">
      <dgm:prSet presAssocID="{9F9A4F1F-0B54-4E81-B333-A4E10E27EABA}" presName="tile3" presStyleLbl="node1" presStyleIdx="2" presStyleCnt="4"/>
      <dgm:spPr/>
      <dgm:t>
        <a:bodyPr/>
        <a:lstStyle/>
        <a:p>
          <a:endParaRPr lang="zh-CN" altLang="en-US"/>
        </a:p>
      </dgm:t>
    </dgm:pt>
    <dgm:pt modelId="{47560ADA-6F51-4398-A7A3-0121E08DE06F}" type="pres">
      <dgm:prSet presAssocID="{9F9A4F1F-0B54-4E81-B333-A4E10E27EABA}" presName="tile3text" presStyleLbl="node1" presStyleIdx="2" presStyleCnt="4">
        <dgm:presLayoutVars>
          <dgm:chMax val="0"/>
          <dgm:chPref val="0"/>
          <dgm:bulletEnabled val="1"/>
        </dgm:presLayoutVars>
      </dgm:prSet>
      <dgm:spPr/>
      <dgm:t>
        <a:bodyPr/>
        <a:lstStyle/>
        <a:p>
          <a:endParaRPr lang="zh-CN" altLang="en-US"/>
        </a:p>
      </dgm:t>
    </dgm:pt>
    <dgm:pt modelId="{3226505B-1A5A-4481-AFAB-3EC3D115CE0A}" type="pres">
      <dgm:prSet presAssocID="{9F9A4F1F-0B54-4E81-B333-A4E10E27EABA}" presName="tile4" presStyleLbl="node1" presStyleIdx="3" presStyleCnt="4"/>
      <dgm:spPr/>
      <dgm:t>
        <a:bodyPr/>
        <a:lstStyle/>
        <a:p>
          <a:endParaRPr lang="zh-CN" altLang="en-US"/>
        </a:p>
      </dgm:t>
    </dgm:pt>
    <dgm:pt modelId="{0E34C1CE-2DA5-4ABA-87E0-95515F5CC17A}" type="pres">
      <dgm:prSet presAssocID="{9F9A4F1F-0B54-4E81-B333-A4E10E27EABA}" presName="tile4text" presStyleLbl="node1" presStyleIdx="3" presStyleCnt="4">
        <dgm:presLayoutVars>
          <dgm:chMax val="0"/>
          <dgm:chPref val="0"/>
          <dgm:bulletEnabled val="1"/>
        </dgm:presLayoutVars>
      </dgm:prSet>
      <dgm:spPr/>
      <dgm:t>
        <a:bodyPr/>
        <a:lstStyle/>
        <a:p>
          <a:endParaRPr lang="zh-CN" altLang="en-US"/>
        </a:p>
      </dgm:t>
    </dgm:pt>
    <dgm:pt modelId="{A6A1CA34-BB0E-4ABA-B281-9BC795EFDC90}" type="pres">
      <dgm:prSet presAssocID="{9F9A4F1F-0B54-4E81-B333-A4E10E27EABA}" presName="centerTile" presStyleLbl="fgShp" presStyleIdx="0" presStyleCnt="1">
        <dgm:presLayoutVars>
          <dgm:chMax val="0"/>
          <dgm:chPref val="0"/>
        </dgm:presLayoutVars>
      </dgm:prSet>
      <dgm:spPr/>
      <dgm:t>
        <a:bodyPr/>
        <a:lstStyle/>
        <a:p>
          <a:endParaRPr lang="zh-CN" altLang="en-US"/>
        </a:p>
      </dgm:t>
    </dgm:pt>
  </dgm:ptLst>
  <dgm:cxnLst>
    <dgm:cxn modelId="{32B10D81-46AE-4EB2-B7E1-A81A2C3A97E5}" srcId="{829E1A73-EB25-4E1B-9F22-46F41B494EAE}" destId="{40ED8C14-50AF-409E-9F6A-812D6BCFF54A}" srcOrd="2" destOrd="0" parTransId="{A21ED905-6C04-4A19-A45F-769F26989B0B}" sibTransId="{63BB4BAF-B56E-44F0-B6C1-9B1A32D92096}"/>
    <dgm:cxn modelId="{3145A205-83F1-4ECF-80B8-2C7AA26E7BDC}" type="presOf" srcId="{3011DAC4-71E3-47DF-BCF9-0F1124D3CAEA}" destId="{CFF97238-7287-47F6-ABD2-27133A36D156}" srcOrd="0" destOrd="0" presId="urn:microsoft.com/office/officeart/2005/8/layout/matrix1"/>
    <dgm:cxn modelId="{8392F091-A10A-4A28-BC2D-F3129DE3C136}" srcId="{829E1A73-EB25-4E1B-9F22-46F41B494EAE}" destId="{B009F857-E63A-43C3-9BFE-1A23B1413911}" srcOrd="0" destOrd="0" parTransId="{3525AB63-02A1-4862-BB92-471CE39CACD9}" sibTransId="{C97873AB-4BCB-455F-81FD-3A646629D98D}"/>
    <dgm:cxn modelId="{05669D63-3989-461D-9742-4D0789E31205}" type="presOf" srcId="{829E1A73-EB25-4E1B-9F22-46F41B494EAE}" destId="{A6A1CA34-BB0E-4ABA-B281-9BC795EFDC90}" srcOrd="0" destOrd="0" presId="urn:microsoft.com/office/officeart/2005/8/layout/matrix1"/>
    <dgm:cxn modelId="{46AE59E9-D964-414A-BBCE-29D942CAE0A9}" type="presOf" srcId="{40ED8C14-50AF-409E-9F6A-812D6BCFF54A}" destId="{D3BE26BA-F6D8-4D21-9D8F-7D0E33DC41EA}" srcOrd="0" destOrd="0" presId="urn:microsoft.com/office/officeart/2005/8/layout/matrix1"/>
    <dgm:cxn modelId="{80636D42-4B05-4DC1-A41F-8BAE919806CB}" srcId="{829E1A73-EB25-4E1B-9F22-46F41B494EAE}" destId="{781F2A7C-11FB-4FDB-8AC5-96D0ED5A7015}" srcOrd="3" destOrd="0" parTransId="{CED39715-C0DD-43C2-AFFE-A9D88A517F28}" sibTransId="{548382F8-8C0B-4A2A-B26E-5EDA85AF844A}"/>
    <dgm:cxn modelId="{BFDACEB5-1966-438C-A416-A330B7B25D4C}" type="presOf" srcId="{781F2A7C-11FB-4FDB-8AC5-96D0ED5A7015}" destId="{3226505B-1A5A-4481-AFAB-3EC3D115CE0A}" srcOrd="0" destOrd="0" presId="urn:microsoft.com/office/officeart/2005/8/layout/matrix1"/>
    <dgm:cxn modelId="{E5AAC0A6-C1F7-4A48-9B67-26E4B8C28278}" srcId="{9F9A4F1F-0B54-4E81-B333-A4E10E27EABA}" destId="{829E1A73-EB25-4E1B-9F22-46F41B494EAE}" srcOrd="0" destOrd="0" parTransId="{3CBC9AB9-FBE8-464B-BAF1-B17F826948FA}" sibTransId="{E3425344-E97E-4CA3-B87F-FF1511E9BE7D}"/>
    <dgm:cxn modelId="{B5B81131-9823-4166-9AA6-9A239AD74856}" type="presOf" srcId="{B009F857-E63A-43C3-9BFE-1A23B1413911}" destId="{E141FF21-366A-4BFE-9356-F676E1ECBAE9}" srcOrd="0" destOrd="0" presId="urn:microsoft.com/office/officeart/2005/8/layout/matrix1"/>
    <dgm:cxn modelId="{B3D8B440-4F7F-4313-AB98-0839D21D6937}" type="presOf" srcId="{781F2A7C-11FB-4FDB-8AC5-96D0ED5A7015}" destId="{0E34C1CE-2DA5-4ABA-87E0-95515F5CC17A}" srcOrd="1" destOrd="0" presId="urn:microsoft.com/office/officeart/2005/8/layout/matrix1"/>
    <dgm:cxn modelId="{5BB5EDD3-770A-4A6D-AD41-708EBD0E8562}" srcId="{829E1A73-EB25-4E1B-9F22-46F41B494EAE}" destId="{3011DAC4-71E3-47DF-BCF9-0F1124D3CAEA}" srcOrd="1" destOrd="0" parTransId="{3A59A2B6-A0BC-47AD-ACB9-F38EFFA49B82}" sibTransId="{898721E4-A956-48CB-A372-91A143F18716}"/>
    <dgm:cxn modelId="{F6EC532A-A17C-4DBA-B97D-A59931907927}" type="presOf" srcId="{B009F857-E63A-43C3-9BFE-1A23B1413911}" destId="{D35423E0-DEFC-46F3-A452-AC05B8E56B27}" srcOrd="1" destOrd="0" presId="urn:microsoft.com/office/officeart/2005/8/layout/matrix1"/>
    <dgm:cxn modelId="{3ADE6375-C674-417E-BD57-FB73334295E8}" type="presOf" srcId="{3011DAC4-71E3-47DF-BCF9-0F1124D3CAEA}" destId="{EC417D07-BC04-44D9-9F8D-11A04E800B33}" srcOrd="1" destOrd="0" presId="urn:microsoft.com/office/officeart/2005/8/layout/matrix1"/>
    <dgm:cxn modelId="{17136051-8781-41B7-B35B-CDF0C7C34ECB}" type="presOf" srcId="{9F9A4F1F-0B54-4E81-B333-A4E10E27EABA}" destId="{F795CE96-1D66-4609-A8D0-8E99512EBEB9}" srcOrd="0" destOrd="0" presId="urn:microsoft.com/office/officeart/2005/8/layout/matrix1"/>
    <dgm:cxn modelId="{1B236E1D-960B-4617-A97C-FEB69C291F98}" type="presOf" srcId="{40ED8C14-50AF-409E-9F6A-812D6BCFF54A}" destId="{47560ADA-6F51-4398-A7A3-0121E08DE06F}" srcOrd="1" destOrd="0" presId="urn:microsoft.com/office/officeart/2005/8/layout/matrix1"/>
    <dgm:cxn modelId="{D9B6950F-B8FC-4501-A10E-7D9E8FB9D01F}" type="presParOf" srcId="{F795CE96-1D66-4609-A8D0-8E99512EBEB9}" destId="{9AEDEE79-07E3-4CA3-ADE0-032B27E16B0E}" srcOrd="0" destOrd="0" presId="urn:microsoft.com/office/officeart/2005/8/layout/matrix1"/>
    <dgm:cxn modelId="{B528376F-3094-495D-955E-DF6019866039}" type="presParOf" srcId="{9AEDEE79-07E3-4CA3-ADE0-032B27E16B0E}" destId="{E141FF21-366A-4BFE-9356-F676E1ECBAE9}" srcOrd="0" destOrd="0" presId="urn:microsoft.com/office/officeart/2005/8/layout/matrix1"/>
    <dgm:cxn modelId="{19C9B989-6E54-47BC-A5E7-29A3161BC587}" type="presParOf" srcId="{9AEDEE79-07E3-4CA3-ADE0-032B27E16B0E}" destId="{D35423E0-DEFC-46F3-A452-AC05B8E56B27}" srcOrd="1" destOrd="0" presId="urn:microsoft.com/office/officeart/2005/8/layout/matrix1"/>
    <dgm:cxn modelId="{A971CE79-FAC1-4AEA-9849-4D8D8A5ED9CB}" type="presParOf" srcId="{9AEDEE79-07E3-4CA3-ADE0-032B27E16B0E}" destId="{CFF97238-7287-47F6-ABD2-27133A36D156}" srcOrd="2" destOrd="0" presId="urn:microsoft.com/office/officeart/2005/8/layout/matrix1"/>
    <dgm:cxn modelId="{47220E85-B1CC-4781-8728-CF8DA5338F09}" type="presParOf" srcId="{9AEDEE79-07E3-4CA3-ADE0-032B27E16B0E}" destId="{EC417D07-BC04-44D9-9F8D-11A04E800B33}" srcOrd="3" destOrd="0" presId="urn:microsoft.com/office/officeart/2005/8/layout/matrix1"/>
    <dgm:cxn modelId="{DF7E0D1A-BB03-4D70-B4D6-2C896DB678CC}" type="presParOf" srcId="{9AEDEE79-07E3-4CA3-ADE0-032B27E16B0E}" destId="{D3BE26BA-F6D8-4D21-9D8F-7D0E33DC41EA}" srcOrd="4" destOrd="0" presId="urn:microsoft.com/office/officeart/2005/8/layout/matrix1"/>
    <dgm:cxn modelId="{D4DD2C42-51FA-4C5D-BF15-A07D7A983DD7}" type="presParOf" srcId="{9AEDEE79-07E3-4CA3-ADE0-032B27E16B0E}" destId="{47560ADA-6F51-4398-A7A3-0121E08DE06F}" srcOrd="5" destOrd="0" presId="urn:microsoft.com/office/officeart/2005/8/layout/matrix1"/>
    <dgm:cxn modelId="{954CDAD5-EE6A-421E-9A59-C05E5B485783}" type="presParOf" srcId="{9AEDEE79-07E3-4CA3-ADE0-032B27E16B0E}" destId="{3226505B-1A5A-4481-AFAB-3EC3D115CE0A}" srcOrd="6" destOrd="0" presId="urn:microsoft.com/office/officeart/2005/8/layout/matrix1"/>
    <dgm:cxn modelId="{EECBB419-1747-4430-B00C-36585D7373BC}" type="presParOf" srcId="{9AEDEE79-07E3-4CA3-ADE0-032B27E16B0E}" destId="{0E34C1CE-2DA5-4ABA-87E0-95515F5CC17A}" srcOrd="7" destOrd="0" presId="urn:microsoft.com/office/officeart/2005/8/layout/matrix1"/>
    <dgm:cxn modelId="{D17ADA31-4401-4E34-AF64-CA0DBCEFAAAE}" type="presParOf" srcId="{F795CE96-1D66-4609-A8D0-8E99512EBEB9}" destId="{A6A1CA34-BB0E-4ABA-B281-9BC795EFDC90}"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BAF0D9-63F3-4872-8082-13F23FD45115}" type="doc">
      <dgm:prSet loTypeId="urn:microsoft.com/office/officeart/2008/layout/BubblePictureList" loCatId="picture" qsTypeId="urn:microsoft.com/office/officeart/2005/8/quickstyle/simple1" qsCatId="simple" csTypeId="urn:microsoft.com/office/officeart/2005/8/colors/colorful4" csCatId="colorful" phldr="1"/>
      <dgm:spPr/>
    </dgm:pt>
    <dgm:pt modelId="{D834BFED-6152-4853-8DDF-FAF1BA00CD40}">
      <dgm:prSet phldrT="[文本]" custT="1"/>
      <dgm:spPr>
        <a:xfrm>
          <a:off x="298273" y="1815120"/>
          <a:ext cx="2046807" cy="648072"/>
        </a:xfrm>
        <a:prstGeom prst="rect">
          <a:avLst/>
        </a:prstGeom>
        <a:noFill/>
        <a:ln>
          <a:noFill/>
        </a:ln>
        <a:effectLst/>
      </dgm:spPr>
      <dgm:t>
        <a:bodyPr/>
        <a:lstStyle/>
        <a:p>
          <a:pPr algn="l">
            <a:lnSpc>
              <a:spcPct val="100000"/>
            </a:lnSpc>
            <a:spcAft>
              <a:spcPts val="0"/>
            </a:spcAft>
          </a:pPr>
          <a:r>
            <a:rPr lang="zh-CN" altLang="en-US" sz="1800" b="1" dirty="0" smtClean="0">
              <a:solidFill>
                <a:srgbClr val="FF6600"/>
              </a:solidFill>
              <a:latin typeface="微软雅黑" pitchFamily="34" charset="-122"/>
              <a:ea typeface="微软雅黑" pitchFamily="34" charset="-122"/>
              <a:cs typeface="+mn-cs"/>
            </a:rPr>
            <a:t>为什么要忠诚？</a:t>
          </a:r>
          <a:endParaRPr lang="zh-CN" altLang="en-US" sz="1800" b="1" dirty="0">
            <a:solidFill>
              <a:srgbClr val="FF6600"/>
            </a:solidFill>
            <a:latin typeface="微软雅黑" pitchFamily="34" charset="-122"/>
            <a:ea typeface="微软雅黑" pitchFamily="34" charset="-122"/>
            <a:cs typeface="+mn-cs"/>
          </a:endParaRPr>
        </a:p>
      </dgm:t>
    </dgm:pt>
    <dgm:pt modelId="{E4D4E271-B9AE-4252-B50D-A93E7ADEAD6F}" type="parTrans" cxnId="{4F9DF955-4200-494A-BECC-4C4AD15FE0CF}">
      <dgm:prSet/>
      <dgm:spPr/>
      <dgm:t>
        <a:bodyPr/>
        <a:lstStyle/>
        <a:p>
          <a:endParaRPr lang="zh-CN" altLang="en-US"/>
        </a:p>
      </dgm:t>
    </dgm:pt>
    <dgm:pt modelId="{A59C57C1-2D5D-4E52-AA6F-0702B6168AA3}" type="sibTrans" cxnId="{4F9DF955-4200-494A-BECC-4C4AD15FE0CF}">
      <dgm:prSet/>
      <dgm:spPr>
        <a:xfrm>
          <a:off x="1711265" y="2577252"/>
          <a:ext cx="1273516" cy="1273331"/>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gm:spPr>
      <dgm:t>
        <a:bodyPr/>
        <a:lstStyle/>
        <a:p>
          <a:endParaRPr lang="zh-CN" altLang="en-US"/>
        </a:p>
      </dgm:t>
    </dgm:pt>
    <dgm:pt modelId="{E3F90062-FA48-403D-A8E5-A3989A4D643F}">
      <dgm:prSet phldrT="[文本]"/>
      <dgm:spPr>
        <a:xfrm>
          <a:off x="4012305" y="2827149"/>
          <a:ext cx="2046807" cy="636665"/>
        </a:xfrm>
        <a:prstGeom prst="rect">
          <a:avLst/>
        </a:prstGeom>
        <a:noFill/>
        <a:ln>
          <a:noFill/>
        </a:ln>
        <a:effectLst/>
      </dgm:spPr>
      <dgm:t>
        <a:bodyPr/>
        <a:lstStyle/>
        <a:p>
          <a:r>
            <a:rPr lang="en-US" altLang="zh-CN" b="1" dirty="0" smtClean="0">
              <a:solidFill>
                <a:schemeClr val="accent6">
                  <a:lumMod val="75000"/>
                </a:schemeClr>
              </a:solidFill>
              <a:latin typeface="微软雅黑"/>
              <a:ea typeface="微软雅黑"/>
              <a:cs typeface="+mn-cs"/>
            </a:rPr>
            <a:t> </a:t>
          </a:r>
          <a:r>
            <a:rPr lang="zh-CN" altLang="en-US" b="1" dirty="0" smtClean="0">
              <a:solidFill>
                <a:schemeClr val="accent6">
                  <a:lumMod val="75000"/>
                </a:schemeClr>
              </a:solidFill>
              <a:latin typeface="微软雅黑"/>
              <a:ea typeface="微软雅黑"/>
              <a:cs typeface="+mn-cs"/>
            </a:rPr>
            <a:t>④你忠诚，谁受益？</a:t>
          </a:r>
          <a:endParaRPr lang="zh-CN" altLang="en-US" b="1" dirty="0">
            <a:solidFill>
              <a:schemeClr val="accent6">
                <a:lumMod val="75000"/>
              </a:schemeClr>
            </a:solidFill>
            <a:latin typeface="微软雅黑"/>
            <a:ea typeface="微软雅黑"/>
            <a:cs typeface="+mn-cs"/>
          </a:endParaRPr>
        </a:p>
      </dgm:t>
    </dgm:pt>
    <dgm:pt modelId="{29B270E4-1F59-49E0-8A4A-E063089193BC}" type="parTrans" cxnId="{F1FC4728-3725-4BFA-AF54-06AD2466A30D}">
      <dgm:prSet/>
      <dgm:spPr/>
      <dgm:t>
        <a:bodyPr/>
        <a:lstStyle/>
        <a:p>
          <a:endParaRPr lang="zh-CN" altLang="en-US"/>
        </a:p>
      </dgm:t>
    </dgm:pt>
    <dgm:pt modelId="{4A61C6B8-8278-4933-8F53-219F06B1F57C}" type="sibTrans" cxnId="{F1FC4728-3725-4BFA-AF54-06AD2466A30D}">
      <dgm:prSet/>
      <dgm:spPr>
        <a:xfrm>
          <a:off x="3184283" y="2827149"/>
          <a:ext cx="636758" cy="636665"/>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gm:spPr>
      <dgm:t>
        <a:bodyPr/>
        <a:lstStyle/>
        <a:p>
          <a:endParaRPr lang="zh-CN" altLang="en-US"/>
        </a:p>
      </dgm:t>
    </dgm:pt>
    <dgm:pt modelId="{6CC150C0-0BCE-46CE-96B4-2C2937E13D33}">
      <dgm:prSet phldrT="[文本]" custT="1"/>
      <dgm:spPr>
        <a:xfrm>
          <a:off x="3936388" y="1815120"/>
          <a:ext cx="2046807" cy="827458"/>
        </a:xfrm>
        <a:prstGeom prst="rect">
          <a:avLst/>
        </a:prstGeom>
        <a:noFill/>
        <a:ln>
          <a:noFill/>
        </a:ln>
        <a:effectLst/>
      </dgm:spPr>
      <dgm:t>
        <a:bodyPr/>
        <a:lstStyle/>
        <a:p>
          <a:r>
            <a:rPr lang="zh-CN" altLang="en-US" sz="1800" b="1" dirty="0" smtClean="0">
              <a:solidFill>
                <a:srgbClr val="FFC000"/>
              </a:solidFill>
              <a:latin typeface="微软雅黑" pitchFamily="34" charset="-122"/>
              <a:ea typeface="微软雅黑" pitchFamily="34" charset="-122"/>
            </a:rPr>
            <a:t>③</a:t>
          </a:r>
          <a:r>
            <a:rPr lang="zh-CN" sz="1800" b="1" dirty="0" smtClean="0">
              <a:solidFill>
                <a:srgbClr val="FFC000"/>
              </a:solidFill>
              <a:latin typeface="微软雅黑" pitchFamily="34" charset="-122"/>
              <a:ea typeface="微软雅黑" pitchFamily="34" charset="-122"/>
            </a:rPr>
            <a:t>你在忠诚于谁？</a:t>
          </a:r>
          <a:r>
            <a:rPr lang="en-US" altLang="zh-CN" sz="1800" dirty="0" smtClean="0">
              <a:solidFill>
                <a:srgbClr val="FFC000"/>
              </a:solidFill>
              <a:latin typeface="微软雅黑" pitchFamily="34" charset="-122"/>
              <a:ea typeface="微软雅黑" pitchFamily="34" charset="-122"/>
              <a:cs typeface="+mn-cs"/>
            </a:rPr>
            <a:t> </a:t>
          </a:r>
          <a:endParaRPr lang="zh-CN" altLang="en-US" sz="1800" dirty="0">
            <a:solidFill>
              <a:srgbClr val="FFC000"/>
            </a:solidFill>
            <a:latin typeface="微软雅黑" pitchFamily="34" charset="-122"/>
            <a:ea typeface="微软雅黑" pitchFamily="34" charset="-122"/>
            <a:cs typeface="+mn-cs"/>
          </a:endParaRPr>
        </a:p>
      </dgm:t>
    </dgm:pt>
    <dgm:pt modelId="{9F6184E2-C60E-4A15-862E-AFC7E1459652}" type="parTrans" cxnId="{8308565C-48BE-4AF5-8B86-B56F98ABDA91}">
      <dgm:prSet/>
      <dgm:spPr/>
      <dgm:t>
        <a:bodyPr/>
        <a:lstStyle/>
        <a:p>
          <a:endParaRPr lang="zh-CN" altLang="en-US"/>
        </a:p>
      </dgm:t>
    </dgm:pt>
    <dgm:pt modelId="{A0E265BD-6025-450B-81B7-6AF99CF607DD}" type="sibTrans" cxnId="{8308565C-48BE-4AF5-8B86-B56F98ABDA91}">
      <dgm:prSet/>
      <dgm:spPr>
        <a:xfrm>
          <a:off x="2908276" y="1815120"/>
          <a:ext cx="828021" cy="827458"/>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gm:spPr>
      <dgm:t>
        <a:bodyPr/>
        <a:lstStyle/>
        <a:p>
          <a:endParaRPr lang="zh-CN" altLang="en-US"/>
        </a:p>
      </dgm:t>
    </dgm:pt>
    <dgm:pt modelId="{46E5E4BE-48E2-483F-BE34-3336E8BF4464}">
      <dgm:prSet phldrT="[文本]" custT="1"/>
      <dgm:spPr>
        <a:xfrm>
          <a:off x="413031" y="3920057"/>
          <a:ext cx="2046807" cy="924928"/>
        </a:xfrm>
        <a:noFill/>
        <a:ln>
          <a:noFill/>
        </a:ln>
        <a:effectLst/>
      </dgm:spPr>
      <dgm:t>
        <a:bodyPr/>
        <a:lstStyle/>
        <a:p>
          <a:pPr>
            <a:lnSpc>
              <a:spcPct val="100000"/>
            </a:lnSpc>
            <a:spcAft>
              <a:spcPts val="0"/>
            </a:spcAft>
          </a:pPr>
          <a:r>
            <a:rPr lang="zh-CN" altLang="en-US" sz="1800" b="1" dirty="0" smtClean="0">
              <a:solidFill>
                <a:srgbClr val="99CC32"/>
              </a:solidFill>
              <a:latin typeface="微软雅黑" pitchFamily="34" charset="-122"/>
              <a:ea typeface="微软雅黑" pitchFamily="34" charset="-122"/>
              <a:cs typeface="+mn-cs"/>
            </a:rPr>
            <a:t>①忠诚是立身之本</a:t>
          </a:r>
          <a:endParaRPr lang="zh-CN" altLang="en-US" sz="1800" b="1" dirty="0">
            <a:solidFill>
              <a:srgbClr val="99CC32"/>
            </a:solidFill>
            <a:latin typeface="微软雅黑" pitchFamily="34" charset="-122"/>
            <a:ea typeface="微软雅黑" pitchFamily="34" charset="-122"/>
            <a:cs typeface="+mn-cs"/>
          </a:endParaRPr>
        </a:p>
      </dgm:t>
    </dgm:pt>
    <dgm:pt modelId="{D9F6D1E7-0452-4F96-A333-1E10A861B362}" type="sibTrans" cxnId="{2B998D36-4B13-4C18-BED1-FA95E820AE6C}">
      <dgm:prSet/>
      <dgm:spPr>
        <a:xfrm>
          <a:off x="2626973" y="3920057"/>
          <a:ext cx="925123" cy="924928"/>
        </a:xfrm>
        <a:blipFill>
          <a:blip xmlns:r="http://schemas.openxmlformats.org/officeDocument/2006/relationships" r:embed="rId4" cstate="print">
            <a:extLst>
              <a:ext uri="{28A0092B-C50C-407E-A947-70E740481C1C}">
                <a14:useLocalDpi xmlns:a14="http://schemas.microsoft.com/office/drawing/2010/main" val="0"/>
              </a:ext>
            </a:extLst>
          </a:blip>
          <a:srcRect/>
          <a:stretch>
            <a:fillRect t="-9000" b="-9000"/>
          </a:stretch>
        </a:blipFill>
        <a:ln w="25400" cap="flat" cmpd="sng" algn="ctr">
          <a:solidFill>
            <a:srgbClr val="FFFFFF">
              <a:hueOff val="0"/>
              <a:satOff val="0"/>
              <a:lumOff val="0"/>
              <a:alphaOff val="0"/>
            </a:srgbClr>
          </a:solidFill>
          <a:prstDash val="solid"/>
        </a:ln>
        <a:effectLst/>
      </dgm:spPr>
      <dgm:t>
        <a:bodyPr/>
        <a:lstStyle/>
        <a:p>
          <a:endParaRPr lang="zh-CN" altLang="en-US"/>
        </a:p>
      </dgm:t>
    </dgm:pt>
    <dgm:pt modelId="{A0701E7A-1C5C-46AC-A131-115689D1AC30}" type="parTrans" cxnId="{2B998D36-4B13-4C18-BED1-FA95E820AE6C}">
      <dgm:prSet/>
      <dgm:spPr/>
      <dgm:t>
        <a:bodyPr/>
        <a:lstStyle/>
        <a:p>
          <a:endParaRPr lang="zh-CN" altLang="en-US"/>
        </a:p>
      </dgm:t>
    </dgm:pt>
    <dgm:pt modelId="{515B9951-DAF8-40DB-8EEB-08522CBBC4B8}">
      <dgm:prSet phldrT="[文本]" custT="1"/>
      <dgm:spPr>
        <a:xfrm>
          <a:off x="4136478" y="371734"/>
          <a:ext cx="2046807" cy="530382"/>
        </a:xfrm>
        <a:noFill/>
        <a:ln>
          <a:noFill/>
        </a:ln>
        <a:effectLst/>
      </dgm:spPr>
      <dgm:t>
        <a:bodyPr/>
        <a:lstStyle/>
        <a:p>
          <a:pPr>
            <a:lnSpc>
              <a:spcPct val="100000"/>
            </a:lnSpc>
            <a:spcAft>
              <a:spcPts val="0"/>
            </a:spcAft>
          </a:pPr>
          <a:r>
            <a:rPr lang="en-US" altLang="zh-CN" sz="1800" b="1" dirty="0" smtClean="0">
              <a:solidFill>
                <a:srgbClr val="9BC832"/>
              </a:solidFill>
              <a:latin typeface="微软雅黑"/>
              <a:ea typeface="微软雅黑"/>
              <a:cs typeface="+mn-cs"/>
            </a:rPr>
            <a:t> </a:t>
          </a:r>
          <a:r>
            <a:rPr lang="zh-CN" altLang="en-US" sz="1800" b="1" dirty="0" smtClean="0">
              <a:solidFill>
                <a:srgbClr val="9BC832"/>
              </a:solidFill>
              <a:latin typeface="微软雅黑"/>
              <a:ea typeface="微软雅黑"/>
              <a:cs typeface="+mn-cs"/>
            </a:rPr>
            <a:t>②忠诚胜于能力</a:t>
          </a:r>
          <a:endParaRPr lang="zh-CN" altLang="en-US" sz="1600" b="1" dirty="0">
            <a:solidFill>
              <a:srgbClr val="9BC832"/>
            </a:solidFill>
            <a:latin typeface="微软雅黑" pitchFamily="34" charset="-122"/>
            <a:ea typeface="微软雅黑" pitchFamily="34" charset="-122"/>
            <a:cs typeface="+mn-cs"/>
          </a:endParaRPr>
        </a:p>
      </dgm:t>
    </dgm:pt>
    <dgm:pt modelId="{DAA65FBC-88A8-49D9-8DA8-7BDC32E714F9}" type="sibTrans" cxnId="{33213C81-27BA-4768-9831-05617CF7BBD5}">
      <dgm:prSet/>
      <dgm:spPr>
        <a:xfrm>
          <a:off x="3453228" y="371734"/>
          <a:ext cx="530828" cy="530382"/>
        </a:xfrm>
        <a:blipFill>
          <a:blip xmlns:r="http://schemas.openxmlformats.org/officeDocument/2006/relationships" r:embed="rId5"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gm:spPr>
      <dgm:t>
        <a:bodyPr/>
        <a:lstStyle/>
        <a:p>
          <a:endParaRPr lang="zh-CN" altLang="en-US"/>
        </a:p>
      </dgm:t>
    </dgm:pt>
    <dgm:pt modelId="{0E5DF7B8-DE3F-4314-9773-3C67D2590D14}" type="parTrans" cxnId="{33213C81-27BA-4768-9831-05617CF7BBD5}">
      <dgm:prSet/>
      <dgm:spPr/>
      <dgm:t>
        <a:bodyPr/>
        <a:lstStyle/>
        <a:p>
          <a:endParaRPr lang="zh-CN" altLang="en-US"/>
        </a:p>
      </dgm:t>
    </dgm:pt>
    <dgm:pt modelId="{4DCC0553-1C8D-472B-8344-4DF7C25532B2}">
      <dgm:prSet phldrT="[文本]" custT="1"/>
      <dgm:spPr>
        <a:xfrm>
          <a:off x="413031" y="3920057"/>
          <a:ext cx="2046807" cy="924928"/>
        </a:xfrm>
        <a:noFill/>
        <a:ln>
          <a:noFill/>
        </a:ln>
        <a:effectLst/>
      </dgm:spPr>
      <dgm:t>
        <a:bodyPr lIns="21600" rIns="0"/>
        <a:lstStyle/>
        <a:p>
          <a:pPr algn="l">
            <a:spcAft>
              <a:spcPts val="0"/>
            </a:spcAft>
          </a:pPr>
          <a:r>
            <a:rPr lang="zh-CN" altLang="en-US" sz="1800" b="1" dirty="0" smtClean="0">
              <a:solidFill>
                <a:srgbClr val="00A7E2"/>
              </a:solidFill>
              <a:latin typeface="微软雅黑" pitchFamily="34" charset="-122"/>
              <a:ea typeface="微软雅黑" pitchFamily="34" charset="-122"/>
              <a:cs typeface="+mn-cs"/>
            </a:rPr>
            <a:t>⑤</a:t>
          </a:r>
          <a:r>
            <a:rPr lang="zh-CN" sz="1800" b="1" dirty="0" smtClean="0">
              <a:solidFill>
                <a:srgbClr val="00A7E2"/>
              </a:solidFill>
              <a:latin typeface="微软雅黑" pitchFamily="34" charset="-122"/>
              <a:ea typeface="微软雅黑" pitchFamily="34" charset="-122"/>
              <a:cs typeface="+mn-cs"/>
            </a:rPr>
            <a:t>一盎司忠诚</a:t>
          </a:r>
          <a:r>
            <a:rPr lang="en-US" sz="1800" b="1" dirty="0" smtClean="0">
              <a:solidFill>
                <a:srgbClr val="00A7E2"/>
              </a:solidFill>
              <a:latin typeface="微软雅黑" pitchFamily="34" charset="-122"/>
              <a:ea typeface="微软雅黑" pitchFamily="34" charset="-122"/>
              <a:cs typeface="+mn-cs"/>
            </a:rPr>
            <a:t>=</a:t>
          </a:r>
          <a:r>
            <a:rPr lang="zh-CN" sz="1800" b="1" dirty="0" smtClean="0">
              <a:solidFill>
                <a:srgbClr val="00A7E2"/>
              </a:solidFill>
              <a:latin typeface="微软雅黑" pitchFamily="34" charset="-122"/>
              <a:ea typeface="微软雅黑" pitchFamily="34" charset="-122"/>
              <a:cs typeface="+mn-cs"/>
            </a:rPr>
            <a:t>一磅智慧</a:t>
          </a:r>
          <a:endParaRPr lang="zh-CN" altLang="en-US" sz="1800" b="1" dirty="0">
            <a:solidFill>
              <a:srgbClr val="00A7E2"/>
            </a:solidFill>
            <a:latin typeface="微软雅黑" pitchFamily="34" charset="-122"/>
            <a:ea typeface="微软雅黑" pitchFamily="34" charset="-122"/>
            <a:cs typeface="+mn-cs"/>
          </a:endParaRPr>
        </a:p>
      </dgm:t>
    </dgm:pt>
    <dgm:pt modelId="{BA4CF1DF-4E02-4693-AC6E-2EEA1DAD7887}" type="parTrans" cxnId="{B7D559E7-862D-4ADF-B4F4-21703223744C}">
      <dgm:prSet/>
      <dgm:spPr/>
      <dgm:t>
        <a:bodyPr/>
        <a:lstStyle/>
        <a:p>
          <a:endParaRPr lang="zh-CN" altLang="en-US"/>
        </a:p>
      </dgm:t>
    </dgm:pt>
    <dgm:pt modelId="{13ADAD1B-0E14-4AE8-8298-6FFCD8769112}" type="sibTrans" cxnId="{B7D559E7-862D-4ADF-B4F4-21703223744C}">
      <dgm:prSet/>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0000" r="-20000"/>
          </a:stretch>
        </a:blipFill>
      </dgm:spPr>
      <dgm:t>
        <a:bodyPr/>
        <a:lstStyle/>
        <a:p>
          <a:endParaRPr lang="zh-CN" altLang="en-US"/>
        </a:p>
      </dgm:t>
    </dgm:pt>
    <dgm:pt modelId="{EA5E67FD-B6C4-4B3D-B9DC-4582183F36B8}" type="pres">
      <dgm:prSet presAssocID="{A3BAF0D9-63F3-4872-8082-13F23FD45115}" presName="Name0" presStyleCnt="0">
        <dgm:presLayoutVars>
          <dgm:chMax val="8"/>
          <dgm:chPref val="8"/>
          <dgm:dir/>
        </dgm:presLayoutVars>
      </dgm:prSet>
      <dgm:spPr/>
    </dgm:pt>
    <dgm:pt modelId="{0DBD8604-7FC8-42FD-B2E5-0AB91B75949E}" type="pres">
      <dgm:prSet presAssocID="{D834BFED-6152-4853-8DDF-FAF1BA00CD40}" presName="parent_text_1" presStyleLbl="revTx" presStyleIdx="0" presStyleCnt="6" custFlipHor="1" custScaleX="43867" custScaleY="188888" custLinFactNeighborX="36831" custLinFactNeighborY="-57858">
        <dgm:presLayoutVars>
          <dgm:chMax val="0"/>
          <dgm:chPref val="0"/>
          <dgm:bulletEnabled val="1"/>
        </dgm:presLayoutVars>
      </dgm:prSet>
      <dgm:spPr/>
      <dgm:t>
        <a:bodyPr/>
        <a:lstStyle/>
        <a:p>
          <a:endParaRPr lang="zh-CN" altLang="en-US"/>
        </a:p>
      </dgm:t>
    </dgm:pt>
    <dgm:pt modelId="{3BB3000A-25E7-40AA-AA14-8B012FD70EC1}" type="pres">
      <dgm:prSet presAssocID="{D834BFED-6152-4853-8DDF-FAF1BA00CD40}" presName="image_accent_1" presStyleCnt="0"/>
      <dgm:spPr/>
    </dgm:pt>
    <dgm:pt modelId="{11DBB97F-88AB-4CB1-8C35-A4FFF6E4228D}" type="pres">
      <dgm:prSet presAssocID="{D834BFED-6152-4853-8DDF-FAF1BA00CD40}" presName="imageAccentRepeatNode" presStyleLbl="alignNode1" presStyleIdx="0" presStyleCnt="11"/>
      <dgm:spPr>
        <a:xfrm>
          <a:off x="1662419" y="2524370"/>
          <a:ext cx="1379446" cy="1379615"/>
        </a:xfrm>
        <a:prstGeom prst="ellipse">
          <a:avLst/>
        </a:prstGeom>
        <a:solidFill>
          <a:srgbClr val="FF6600">
            <a:hueOff val="0"/>
            <a:satOff val="0"/>
            <a:lumOff val="0"/>
            <a:alphaOff val="0"/>
          </a:srgbClr>
        </a:solidFill>
        <a:ln w="25400" cap="flat" cmpd="sng" algn="ctr">
          <a:solidFill>
            <a:srgbClr val="FF6600">
              <a:hueOff val="0"/>
              <a:satOff val="0"/>
              <a:lumOff val="0"/>
              <a:alphaOff val="0"/>
            </a:srgbClr>
          </a:solidFill>
          <a:prstDash val="solid"/>
        </a:ln>
        <a:effectLst/>
      </dgm:spPr>
    </dgm:pt>
    <dgm:pt modelId="{564E5A8F-9748-4AF8-AA7E-15223FEDE6F5}" type="pres">
      <dgm:prSet presAssocID="{D834BFED-6152-4853-8DDF-FAF1BA00CD40}" presName="accent_1" presStyleLbl="alignNode1" presStyleIdx="1" presStyleCnt="11"/>
      <dgm:spPr>
        <a:xfrm>
          <a:off x="2542229" y="1508193"/>
          <a:ext cx="409596" cy="409063"/>
        </a:xfrm>
        <a:prstGeom prst="donut">
          <a:avLst>
            <a:gd name="adj" fmla="val 7460"/>
          </a:avLst>
        </a:prstGeom>
        <a:solidFill>
          <a:srgbClr val="FF6600">
            <a:hueOff val="458451"/>
            <a:satOff val="-5882"/>
            <a:lumOff val="2667"/>
            <a:alphaOff val="0"/>
          </a:srgbClr>
        </a:solidFill>
        <a:ln w="25400" cap="flat" cmpd="sng" algn="ctr">
          <a:solidFill>
            <a:srgbClr val="FF6600">
              <a:hueOff val="458451"/>
              <a:satOff val="-5882"/>
              <a:lumOff val="2667"/>
              <a:alphaOff val="0"/>
            </a:srgbClr>
          </a:solidFill>
          <a:prstDash val="solid"/>
        </a:ln>
        <a:effectLst/>
      </dgm:spPr>
    </dgm:pt>
    <dgm:pt modelId="{C01150EF-D61E-4A1A-AB74-E752A55197AE}" type="pres">
      <dgm:prSet presAssocID="{A59C57C1-2D5D-4E52-AA6F-0702B6168AA3}" presName="image_1" presStyleCnt="0"/>
      <dgm:spPr/>
    </dgm:pt>
    <dgm:pt modelId="{55F94A73-FC6D-4CFE-B828-A99231A5AE76}" type="pres">
      <dgm:prSet presAssocID="{A59C57C1-2D5D-4E52-AA6F-0702B6168AA3}" presName="imageRepeatNode" presStyleLbl="fgImgPlace1" presStyleIdx="0" presStyleCnt="6"/>
      <dgm:spPr/>
      <dgm:t>
        <a:bodyPr/>
        <a:lstStyle/>
        <a:p>
          <a:endParaRPr lang="zh-CN" altLang="en-US"/>
        </a:p>
      </dgm:t>
    </dgm:pt>
    <dgm:pt modelId="{A831FBDA-229B-44D4-B75C-CE00E953DECF}" type="pres">
      <dgm:prSet presAssocID="{E3F90062-FA48-403D-A8E5-A3989A4D643F}" presName="parent_text_2" presStyleLbl="revTx" presStyleIdx="1" presStyleCnt="6">
        <dgm:presLayoutVars>
          <dgm:chMax val="0"/>
          <dgm:chPref val="0"/>
          <dgm:bulletEnabled val="1"/>
        </dgm:presLayoutVars>
      </dgm:prSet>
      <dgm:spPr/>
      <dgm:t>
        <a:bodyPr/>
        <a:lstStyle/>
        <a:p>
          <a:endParaRPr lang="zh-CN" altLang="en-US"/>
        </a:p>
      </dgm:t>
    </dgm:pt>
    <dgm:pt modelId="{24E133C9-8B86-4566-B05E-DA66F249822A}" type="pres">
      <dgm:prSet presAssocID="{E3F90062-FA48-403D-A8E5-A3989A4D643F}" presName="image_accent_2" presStyleCnt="0"/>
      <dgm:spPr/>
    </dgm:pt>
    <dgm:pt modelId="{2C77A93D-D431-437C-A116-B4C4EF33DA1C}" type="pres">
      <dgm:prSet presAssocID="{E3F90062-FA48-403D-A8E5-A3989A4D643F}" presName="imageAccentRepeatNode" presStyleLbl="alignNode1" presStyleIdx="2" presStyleCnt="11"/>
      <dgm:spPr>
        <a:xfrm>
          <a:off x="3141911" y="2784635"/>
          <a:ext cx="721502" cy="721692"/>
        </a:xfrm>
        <a:prstGeom prst="ellipse">
          <a:avLst/>
        </a:prstGeom>
        <a:solidFill>
          <a:srgbClr val="FF6600">
            <a:hueOff val="916901"/>
            <a:satOff val="-11765"/>
            <a:lumOff val="5333"/>
            <a:alphaOff val="0"/>
          </a:srgbClr>
        </a:solidFill>
        <a:ln w="25400" cap="flat" cmpd="sng" algn="ctr">
          <a:solidFill>
            <a:srgbClr val="FF6600">
              <a:hueOff val="916901"/>
              <a:satOff val="-11765"/>
              <a:lumOff val="5333"/>
              <a:alphaOff val="0"/>
            </a:srgbClr>
          </a:solidFill>
          <a:prstDash val="solid"/>
        </a:ln>
        <a:effectLst/>
      </dgm:spPr>
    </dgm:pt>
    <dgm:pt modelId="{098DD0D7-64FC-4D70-A0C0-999046535FC1}" type="pres">
      <dgm:prSet presAssocID="{4A61C6B8-8278-4933-8F53-219F06B1F57C}" presName="image_2" presStyleCnt="0"/>
      <dgm:spPr/>
    </dgm:pt>
    <dgm:pt modelId="{6C056D72-1419-42EF-A87F-CD0C078A2452}" type="pres">
      <dgm:prSet presAssocID="{4A61C6B8-8278-4933-8F53-219F06B1F57C}" presName="imageRepeatNode" presStyleLbl="fgImgPlace1" presStyleIdx="1" presStyleCnt="6"/>
      <dgm:spPr/>
      <dgm:t>
        <a:bodyPr/>
        <a:lstStyle/>
        <a:p>
          <a:endParaRPr lang="zh-CN" altLang="en-US"/>
        </a:p>
      </dgm:t>
    </dgm:pt>
    <dgm:pt modelId="{347D47AD-0F5C-4D94-914C-EB7841F4D811}" type="pres">
      <dgm:prSet presAssocID="{6CC150C0-0BCE-46CE-96B4-2C2937E13D33}" presName="image_accent_3" presStyleCnt="0"/>
      <dgm:spPr/>
    </dgm:pt>
    <dgm:pt modelId="{608D0008-0724-4DF7-BE8B-F1D331C22628}" type="pres">
      <dgm:prSet presAssocID="{6CC150C0-0BCE-46CE-96B4-2C2937E13D33}" presName="imageAccentRepeatNode" presStyleLbl="alignNode1" presStyleIdx="3" presStyleCnt="11"/>
      <dgm:spPr>
        <a:xfrm>
          <a:off x="2859431" y="1766385"/>
          <a:ext cx="925712" cy="925446"/>
        </a:xfrm>
        <a:prstGeom prst="ellipse">
          <a:avLst/>
        </a:prstGeom>
        <a:solidFill>
          <a:srgbClr val="FF6600">
            <a:hueOff val="1375352"/>
            <a:satOff val="-17647"/>
            <a:lumOff val="8000"/>
            <a:alphaOff val="0"/>
          </a:srgbClr>
        </a:solidFill>
        <a:ln w="25400" cap="flat" cmpd="sng" algn="ctr">
          <a:solidFill>
            <a:srgbClr val="FF6600">
              <a:hueOff val="1375352"/>
              <a:satOff val="-17647"/>
              <a:lumOff val="8000"/>
              <a:alphaOff val="0"/>
            </a:srgbClr>
          </a:solidFill>
          <a:prstDash val="solid"/>
        </a:ln>
        <a:effectLst/>
      </dgm:spPr>
    </dgm:pt>
    <dgm:pt modelId="{DD29B059-B5D6-4EC3-9FC5-4BECEB465351}" type="pres">
      <dgm:prSet presAssocID="{6CC150C0-0BCE-46CE-96B4-2C2937E13D33}" presName="parent_text_3" presStyleLbl="revTx" presStyleIdx="2" presStyleCnt="6">
        <dgm:presLayoutVars>
          <dgm:chMax val="0"/>
          <dgm:chPref val="0"/>
          <dgm:bulletEnabled val="1"/>
        </dgm:presLayoutVars>
      </dgm:prSet>
      <dgm:spPr/>
      <dgm:t>
        <a:bodyPr/>
        <a:lstStyle/>
        <a:p>
          <a:endParaRPr lang="zh-CN" altLang="en-US"/>
        </a:p>
      </dgm:t>
    </dgm:pt>
    <dgm:pt modelId="{8D875623-2B36-440A-B324-C021A48FC114}" type="pres">
      <dgm:prSet presAssocID="{6CC150C0-0BCE-46CE-96B4-2C2937E13D33}" presName="accent_2" presStyleLbl="alignNode1" presStyleIdx="4" presStyleCnt="11"/>
      <dgm:spPr>
        <a:xfrm>
          <a:off x="3985234" y="75694"/>
          <a:ext cx="303078" cy="303297"/>
        </a:xfrm>
        <a:prstGeom prst="donut">
          <a:avLst>
            <a:gd name="adj" fmla="val 7460"/>
          </a:avLst>
        </a:prstGeom>
        <a:solidFill>
          <a:srgbClr val="FF6600">
            <a:hueOff val="1833802"/>
            <a:satOff val="-23530"/>
            <a:lumOff val="10667"/>
            <a:alphaOff val="0"/>
          </a:srgbClr>
        </a:solidFill>
        <a:ln w="25400" cap="flat" cmpd="sng" algn="ctr">
          <a:solidFill>
            <a:srgbClr val="FF6600">
              <a:hueOff val="1833802"/>
              <a:satOff val="-23530"/>
              <a:lumOff val="10667"/>
              <a:alphaOff val="0"/>
            </a:srgbClr>
          </a:solidFill>
          <a:prstDash val="solid"/>
        </a:ln>
        <a:effectLst/>
      </dgm:spPr>
    </dgm:pt>
    <dgm:pt modelId="{8E2D83B2-3F56-4D27-99D1-CB705444C913}" type="pres">
      <dgm:prSet presAssocID="{6CC150C0-0BCE-46CE-96B4-2C2937E13D33}" presName="accent_3" presStyleLbl="alignNode1" presStyleIdx="5" presStyleCnt="11"/>
      <dgm:spPr>
        <a:xfrm>
          <a:off x="4440145" y="0"/>
          <a:ext cx="151833" cy="151389"/>
        </a:xfrm>
        <a:prstGeom prst="donut">
          <a:avLst>
            <a:gd name="adj" fmla="val 7460"/>
          </a:avLst>
        </a:prstGeom>
        <a:solidFill>
          <a:srgbClr val="FF6600">
            <a:hueOff val="2292253"/>
            <a:satOff val="-29412"/>
            <a:lumOff val="13333"/>
            <a:alphaOff val="0"/>
          </a:srgbClr>
        </a:solidFill>
        <a:ln w="25400" cap="flat" cmpd="sng" algn="ctr">
          <a:solidFill>
            <a:srgbClr val="FF6600">
              <a:hueOff val="2292253"/>
              <a:satOff val="-29412"/>
              <a:lumOff val="13333"/>
              <a:alphaOff val="0"/>
            </a:srgbClr>
          </a:solidFill>
          <a:prstDash val="solid"/>
        </a:ln>
        <a:effectLst/>
      </dgm:spPr>
    </dgm:pt>
    <dgm:pt modelId="{D4DABC33-49FB-47FC-901F-70FD49C467EE}" type="pres">
      <dgm:prSet presAssocID="{A0E265BD-6025-450B-81B7-6AF99CF607DD}" presName="image_3" presStyleCnt="0"/>
      <dgm:spPr/>
    </dgm:pt>
    <dgm:pt modelId="{81E07DE9-4957-4C87-9021-9DA1135031F1}" type="pres">
      <dgm:prSet presAssocID="{A0E265BD-6025-450B-81B7-6AF99CF607DD}" presName="imageRepeatNode" presStyleLbl="fgImgPlace1" presStyleIdx="2" presStyleCnt="6"/>
      <dgm:spPr/>
      <dgm:t>
        <a:bodyPr/>
        <a:lstStyle/>
        <a:p>
          <a:endParaRPr lang="zh-CN" altLang="en-US"/>
        </a:p>
      </dgm:t>
    </dgm:pt>
    <dgm:pt modelId="{38118FD9-32BA-4BCF-BBCB-6027E7FCF227}" type="pres">
      <dgm:prSet presAssocID="{515B9951-DAF8-40DB-8EEB-08522CBBC4B8}" presName="image_accent_4" presStyleCnt="0"/>
      <dgm:spPr/>
    </dgm:pt>
    <dgm:pt modelId="{87908C83-3471-4576-8F4C-69AA7564819D}" type="pres">
      <dgm:prSet presAssocID="{515B9951-DAF8-40DB-8EEB-08522CBBC4B8}" presName="imageAccentRepeatNode" presStyleLbl="alignNode1" presStyleIdx="6" presStyleCnt="11"/>
      <dgm:spPr>
        <a:xfrm>
          <a:off x="3417918" y="336478"/>
          <a:ext cx="601448" cy="601410"/>
        </a:xfrm>
        <a:prstGeom prst="ellipse">
          <a:avLst/>
        </a:prstGeom>
        <a:solidFill>
          <a:srgbClr val="FF6600">
            <a:hueOff val="3667604"/>
            <a:satOff val="-47059"/>
            <a:lumOff val="21334"/>
            <a:alphaOff val="0"/>
          </a:srgbClr>
        </a:solidFill>
        <a:ln w="25400" cap="flat" cmpd="sng" algn="ctr">
          <a:solidFill>
            <a:srgbClr val="FF6600">
              <a:hueOff val="3667604"/>
              <a:satOff val="-47059"/>
              <a:lumOff val="21334"/>
              <a:alphaOff val="0"/>
            </a:srgbClr>
          </a:solidFill>
          <a:prstDash val="solid"/>
        </a:ln>
        <a:effectLst/>
      </dgm:spPr>
    </dgm:pt>
    <dgm:pt modelId="{680BABA4-091A-4632-8EE2-AC4021D1CBC0}" type="pres">
      <dgm:prSet presAssocID="{515B9951-DAF8-40DB-8EEB-08522CBBC4B8}" presName="parent_text_4" presStyleLbl="revTx" presStyleIdx="3" presStyleCnt="6">
        <dgm:presLayoutVars>
          <dgm:chMax val="0"/>
          <dgm:chPref val="0"/>
          <dgm:bulletEnabled val="1"/>
        </dgm:presLayoutVars>
      </dgm:prSet>
      <dgm:spPr>
        <a:prstGeom prst="rect">
          <a:avLst/>
        </a:prstGeom>
      </dgm:spPr>
      <dgm:t>
        <a:bodyPr/>
        <a:lstStyle/>
        <a:p>
          <a:endParaRPr lang="zh-CN" altLang="en-US"/>
        </a:p>
      </dgm:t>
    </dgm:pt>
    <dgm:pt modelId="{E3F0967D-A97F-4DC1-BFA4-DCDA01FBC729}" type="pres">
      <dgm:prSet presAssocID="{515B9951-DAF8-40DB-8EEB-08522CBBC4B8}" presName="accent_4" presStyleLbl="alignNode1" presStyleIdx="7" presStyleCnt="11"/>
      <dgm:spPr/>
    </dgm:pt>
    <dgm:pt modelId="{D72FE4B7-0398-44BB-9CC2-69397F1B9F34}" type="pres">
      <dgm:prSet presAssocID="{DAA65FBC-88A8-49D9-8DA8-7BDC32E714F9}" presName="image_4" presStyleCnt="0"/>
      <dgm:spPr/>
    </dgm:pt>
    <dgm:pt modelId="{61376B60-7654-4273-8C49-F1800B12542F}" type="pres">
      <dgm:prSet presAssocID="{DAA65FBC-88A8-49D9-8DA8-7BDC32E714F9}" presName="imageRepeatNode" presStyleLbl="fgImgPlace1" presStyleIdx="3" presStyleCnt="6"/>
      <dgm:spPr>
        <a:prstGeom prst="ellipse">
          <a:avLst/>
        </a:prstGeom>
      </dgm:spPr>
      <dgm:t>
        <a:bodyPr/>
        <a:lstStyle/>
        <a:p>
          <a:endParaRPr lang="zh-CN" altLang="en-US"/>
        </a:p>
      </dgm:t>
    </dgm:pt>
    <dgm:pt modelId="{CE4374FF-E93C-4EAF-9A00-6C17311A87DB}" type="pres">
      <dgm:prSet presAssocID="{46E5E4BE-48E2-483F-BE34-3336E8BF4464}" presName="image_accent_5" presStyleCnt="0"/>
      <dgm:spPr/>
    </dgm:pt>
    <dgm:pt modelId="{C30AB9AE-49C6-4344-A003-E244EA44B63B}" type="pres">
      <dgm:prSet presAssocID="{46E5E4BE-48E2-483F-BE34-3336E8BF4464}" presName="imageAccentRepeatNode" presStyleLbl="alignNode1" presStyleIdx="8" presStyleCnt="11"/>
      <dgm:spPr>
        <a:xfrm>
          <a:off x="2572242" y="3865619"/>
          <a:ext cx="1033996" cy="1034322"/>
        </a:xfrm>
        <a:prstGeom prst="ellipse">
          <a:avLst/>
        </a:prstGeom>
        <a:solidFill>
          <a:srgbClr val="FF6600">
            <a:hueOff val="4126054"/>
            <a:satOff val="-52942"/>
            <a:lumOff val="24000"/>
            <a:alphaOff val="0"/>
          </a:srgbClr>
        </a:solidFill>
        <a:ln w="25400" cap="flat" cmpd="sng" algn="ctr">
          <a:solidFill>
            <a:srgbClr val="FF6600">
              <a:hueOff val="4126054"/>
              <a:satOff val="-52942"/>
              <a:lumOff val="24000"/>
              <a:alphaOff val="0"/>
            </a:srgbClr>
          </a:solidFill>
          <a:prstDash val="solid"/>
        </a:ln>
        <a:effectLst/>
      </dgm:spPr>
    </dgm:pt>
    <dgm:pt modelId="{0D50B9AA-1CCC-401D-B32D-DBB809C84C5B}" type="pres">
      <dgm:prSet presAssocID="{46E5E4BE-48E2-483F-BE34-3336E8BF4464}" presName="parent_text_5" presStyleLbl="revTx" presStyleIdx="4" presStyleCnt="6">
        <dgm:presLayoutVars>
          <dgm:chMax val="0"/>
          <dgm:chPref val="0"/>
          <dgm:bulletEnabled val="1"/>
        </dgm:presLayoutVars>
      </dgm:prSet>
      <dgm:spPr>
        <a:prstGeom prst="rect">
          <a:avLst/>
        </a:prstGeom>
      </dgm:spPr>
      <dgm:t>
        <a:bodyPr/>
        <a:lstStyle/>
        <a:p>
          <a:endParaRPr lang="zh-CN" altLang="en-US"/>
        </a:p>
      </dgm:t>
    </dgm:pt>
    <dgm:pt modelId="{8D06010D-2222-48F4-B9A5-0F8163C506ED}" type="pres">
      <dgm:prSet presAssocID="{D9F6D1E7-0452-4F96-A333-1E10A861B362}" presName="image_5" presStyleCnt="0"/>
      <dgm:spPr/>
    </dgm:pt>
    <dgm:pt modelId="{9E1AAB9E-3A89-455E-9F62-EFFB36B31A46}" type="pres">
      <dgm:prSet presAssocID="{D9F6D1E7-0452-4F96-A333-1E10A861B362}" presName="imageRepeatNode" presStyleLbl="fgImgPlace1" presStyleIdx="4" presStyleCnt="6"/>
      <dgm:spPr>
        <a:prstGeom prst="ellipse">
          <a:avLst/>
        </a:prstGeom>
      </dgm:spPr>
      <dgm:t>
        <a:bodyPr/>
        <a:lstStyle/>
        <a:p>
          <a:endParaRPr lang="zh-CN" altLang="en-US"/>
        </a:p>
      </dgm:t>
    </dgm:pt>
    <dgm:pt modelId="{299D69AE-22D3-48A0-812A-6117E2BB7EB1}" type="pres">
      <dgm:prSet presAssocID="{4DCC0553-1C8D-472B-8344-4DF7C25532B2}" presName="parent_text_6" presStyleLbl="revTx" presStyleIdx="5" presStyleCnt="6" custScaleX="131068" custLinFactX="93539" custLinFactNeighborX="100000" custLinFactNeighborY="-3419">
        <dgm:presLayoutVars>
          <dgm:chMax val="0"/>
          <dgm:chPref val="0"/>
          <dgm:bulletEnabled val="1"/>
        </dgm:presLayoutVars>
      </dgm:prSet>
      <dgm:spPr/>
      <dgm:t>
        <a:bodyPr/>
        <a:lstStyle/>
        <a:p>
          <a:endParaRPr lang="zh-CN" altLang="en-US"/>
        </a:p>
      </dgm:t>
    </dgm:pt>
    <dgm:pt modelId="{AE96C363-207C-41DC-A384-4155031F183C}" type="pres">
      <dgm:prSet presAssocID="{4DCC0553-1C8D-472B-8344-4DF7C25532B2}" presName="image_accent_6" presStyleCnt="0"/>
      <dgm:spPr/>
    </dgm:pt>
    <dgm:pt modelId="{B1574A6C-D66D-42E8-821C-5D1753A2EE0F}" type="pres">
      <dgm:prSet presAssocID="{4DCC0553-1C8D-472B-8344-4DF7C25532B2}" presName="imageAccentRepeatNode" presStyleLbl="alignNode1" presStyleIdx="9" presStyleCnt="11"/>
      <dgm:spPr/>
    </dgm:pt>
    <dgm:pt modelId="{D5BBBC13-8A47-41AB-A4AE-97B18A747ACA}" type="pres">
      <dgm:prSet presAssocID="{4DCC0553-1C8D-472B-8344-4DF7C25532B2}" presName="accent_5" presStyleLbl="alignNode1" presStyleIdx="10" presStyleCnt="11"/>
      <dgm:spPr/>
    </dgm:pt>
    <dgm:pt modelId="{F5E6A1C2-8E97-423B-A56E-0A17B47BBF2F}" type="pres">
      <dgm:prSet presAssocID="{13ADAD1B-0E14-4AE8-8298-6FFCD8769112}" presName="image_6" presStyleCnt="0"/>
      <dgm:spPr/>
    </dgm:pt>
    <dgm:pt modelId="{49C49092-E474-4D3F-8C51-E9FC8D618E4A}" type="pres">
      <dgm:prSet presAssocID="{13ADAD1B-0E14-4AE8-8298-6FFCD8769112}" presName="imageRepeatNode" presStyleLbl="fgImgPlace1" presStyleIdx="5" presStyleCnt="6"/>
      <dgm:spPr/>
      <dgm:t>
        <a:bodyPr/>
        <a:lstStyle/>
        <a:p>
          <a:endParaRPr lang="zh-CN" altLang="en-US"/>
        </a:p>
      </dgm:t>
    </dgm:pt>
  </dgm:ptLst>
  <dgm:cxnLst>
    <dgm:cxn modelId="{F1FC4728-3725-4BFA-AF54-06AD2466A30D}" srcId="{A3BAF0D9-63F3-4872-8082-13F23FD45115}" destId="{E3F90062-FA48-403D-A8E5-A3989A4D643F}" srcOrd="1" destOrd="0" parTransId="{29B270E4-1F59-49E0-8A4A-E063089193BC}" sibTransId="{4A61C6B8-8278-4933-8F53-219F06B1F57C}"/>
    <dgm:cxn modelId="{04638008-BD1E-477D-ADF2-10EBB80BD0CA}" type="presOf" srcId="{4DCC0553-1C8D-472B-8344-4DF7C25532B2}" destId="{299D69AE-22D3-48A0-812A-6117E2BB7EB1}" srcOrd="0" destOrd="0" presId="urn:microsoft.com/office/officeart/2008/layout/BubblePictureList"/>
    <dgm:cxn modelId="{A402F341-AE8E-4BE1-A383-CB4064165FC0}" type="presOf" srcId="{4A61C6B8-8278-4933-8F53-219F06B1F57C}" destId="{6C056D72-1419-42EF-A87F-CD0C078A2452}" srcOrd="0" destOrd="0" presId="urn:microsoft.com/office/officeart/2008/layout/BubblePictureList"/>
    <dgm:cxn modelId="{4F9DF955-4200-494A-BECC-4C4AD15FE0CF}" srcId="{A3BAF0D9-63F3-4872-8082-13F23FD45115}" destId="{D834BFED-6152-4853-8DDF-FAF1BA00CD40}" srcOrd="0" destOrd="0" parTransId="{E4D4E271-B9AE-4252-B50D-A93E7ADEAD6F}" sibTransId="{A59C57C1-2D5D-4E52-AA6F-0702B6168AA3}"/>
    <dgm:cxn modelId="{33213C81-27BA-4768-9831-05617CF7BBD5}" srcId="{A3BAF0D9-63F3-4872-8082-13F23FD45115}" destId="{515B9951-DAF8-40DB-8EEB-08522CBBC4B8}" srcOrd="3" destOrd="0" parTransId="{0E5DF7B8-DE3F-4314-9773-3C67D2590D14}" sibTransId="{DAA65FBC-88A8-49D9-8DA8-7BDC32E714F9}"/>
    <dgm:cxn modelId="{3891A449-F5F5-41E9-9780-9A53DC4B4A6A}" type="presOf" srcId="{D9F6D1E7-0452-4F96-A333-1E10A861B362}" destId="{9E1AAB9E-3A89-455E-9F62-EFFB36B31A46}" srcOrd="0" destOrd="0" presId="urn:microsoft.com/office/officeart/2008/layout/BubblePictureList"/>
    <dgm:cxn modelId="{6181DB8A-74FD-47A2-A54E-E31A7A4D0BA4}" type="presOf" srcId="{515B9951-DAF8-40DB-8EEB-08522CBBC4B8}" destId="{680BABA4-091A-4632-8EE2-AC4021D1CBC0}" srcOrd="0" destOrd="0" presId="urn:microsoft.com/office/officeart/2008/layout/BubblePictureList"/>
    <dgm:cxn modelId="{667D5B2C-9FA2-45FB-8041-621A079DCA1F}" type="presOf" srcId="{A0E265BD-6025-450B-81B7-6AF99CF607DD}" destId="{81E07DE9-4957-4C87-9021-9DA1135031F1}" srcOrd="0" destOrd="0" presId="urn:microsoft.com/office/officeart/2008/layout/BubblePictureList"/>
    <dgm:cxn modelId="{CBC9F02F-49F8-496A-B1E9-CCBE557B15C5}" type="presOf" srcId="{DAA65FBC-88A8-49D9-8DA8-7BDC32E714F9}" destId="{61376B60-7654-4273-8C49-F1800B12542F}" srcOrd="0" destOrd="0" presId="urn:microsoft.com/office/officeart/2008/layout/BubblePictureList"/>
    <dgm:cxn modelId="{2C2DBB24-D87A-4AE1-9AA6-9DAA838D3724}" type="presOf" srcId="{A3BAF0D9-63F3-4872-8082-13F23FD45115}" destId="{EA5E67FD-B6C4-4B3D-B9DC-4582183F36B8}" srcOrd="0" destOrd="0" presId="urn:microsoft.com/office/officeart/2008/layout/BubblePictureList"/>
    <dgm:cxn modelId="{3F6EAAB5-AFA5-4FAF-AF0B-ECBD00E037E7}" type="presOf" srcId="{A59C57C1-2D5D-4E52-AA6F-0702B6168AA3}" destId="{55F94A73-FC6D-4CFE-B828-A99231A5AE76}" srcOrd="0" destOrd="0" presId="urn:microsoft.com/office/officeart/2008/layout/BubblePictureList"/>
    <dgm:cxn modelId="{E745C340-A50F-46DA-8DE5-1F022AE1AB98}" type="presOf" srcId="{D834BFED-6152-4853-8DDF-FAF1BA00CD40}" destId="{0DBD8604-7FC8-42FD-B2E5-0AB91B75949E}" srcOrd="0" destOrd="0" presId="urn:microsoft.com/office/officeart/2008/layout/BubblePictureList"/>
    <dgm:cxn modelId="{B7D559E7-862D-4ADF-B4F4-21703223744C}" srcId="{A3BAF0D9-63F3-4872-8082-13F23FD45115}" destId="{4DCC0553-1C8D-472B-8344-4DF7C25532B2}" srcOrd="5" destOrd="0" parTransId="{BA4CF1DF-4E02-4693-AC6E-2EEA1DAD7887}" sibTransId="{13ADAD1B-0E14-4AE8-8298-6FFCD8769112}"/>
    <dgm:cxn modelId="{8017C0C9-6295-42EE-BC26-66905C55CE37}" type="presOf" srcId="{6CC150C0-0BCE-46CE-96B4-2C2937E13D33}" destId="{DD29B059-B5D6-4EC3-9FC5-4BECEB465351}" srcOrd="0" destOrd="0" presId="urn:microsoft.com/office/officeart/2008/layout/BubblePictureList"/>
    <dgm:cxn modelId="{8308565C-48BE-4AF5-8B86-B56F98ABDA91}" srcId="{A3BAF0D9-63F3-4872-8082-13F23FD45115}" destId="{6CC150C0-0BCE-46CE-96B4-2C2937E13D33}" srcOrd="2" destOrd="0" parTransId="{9F6184E2-C60E-4A15-862E-AFC7E1459652}" sibTransId="{A0E265BD-6025-450B-81B7-6AF99CF607DD}"/>
    <dgm:cxn modelId="{2B998D36-4B13-4C18-BED1-FA95E820AE6C}" srcId="{A3BAF0D9-63F3-4872-8082-13F23FD45115}" destId="{46E5E4BE-48E2-483F-BE34-3336E8BF4464}" srcOrd="4" destOrd="0" parTransId="{A0701E7A-1C5C-46AC-A131-115689D1AC30}" sibTransId="{D9F6D1E7-0452-4F96-A333-1E10A861B362}"/>
    <dgm:cxn modelId="{600AAA47-AB99-479A-9092-06EAF79A17AA}" type="presOf" srcId="{46E5E4BE-48E2-483F-BE34-3336E8BF4464}" destId="{0D50B9AA-1CCC-401D-B32D-DBB809C84C5B}" srcOrd="0" destOrd="0" presId="urn:microsoft.com/office/officeart/2008/layout/BubblePictureList"/>
    <dgm:cxn modelId="{54625D3A-2A3B-44D2-8DEF-E22D8FF6061E}" type="presOf" srcId="{E3F90062-FA48-403D-A8E5-A3989A4D643F}" destId="{A831FBDA-229B-44D4-B75C-CE00E953DECF}" srcOrd="0" destOrd="0" presId="urn:microsoft.com/office/officeart/2008/layout/BubblePictureList"/>
    <dgm:cxn modelId="{3ECB07F9-15D6-426E-9316-56DB155B7CC2}" type="presOf" srcId="{13ADAD1B-0E14-4AE8-8298-6FFCD8769112}" destId="{49C49092-E474-4D3F-8C51-E9FC8D618E4A}" srcOrd="0" destOrd="0" presId="urn:microsoft.com/office/officeart/2008/layout/BubblePictureList"/>
    <dgm:cxn modelId="{7561C121-A6E6-45EB-BE9B-417E28D0EA54}" type="presParOf" srcId="{EA5E67FD-B6C4-4B3D-B9DC-4582183F36B8}" destId="{0DBD8604-7FC8-42FD-B2E5-0AB91B75949E}" srcOrd="0" destOrd="0" presId="urn:microsoft.com/office/officeart/2008/layout/BubblePictureList"/>
    <dgm:cxn modelId="{5F9505A4-A367-4D71-9A9A-C9637BADCF87}" type="presParOf" srcId="{EA5E67FD-B6C4-4B3D-B9DC-4582183F36B8}" destId="{3BB3000A-25E7-40AA-AA14-8B012FD70EC1}" srcOrd="1" destOrd="0" presId="urn:microsoft.com/office/officeart/2008/layout/BubblePictureList"/>
    <dgm:cxn modelId="{8AFB18E2-6E0E-4B40-BB93-8164506DA368}" type="presParOf" srcId="{3BB3000A-25E7-40AA-AA14-8B012FD70EC1}" destId="{11DBB97F-88AB-4CB1-8C35-A4FFF6E4228D}" srcOrd="0" destOrd="0" presId="urn:microsoft.com/office/officeart/2008/layout/BubblePictureList"/>
    <dgm:cxn modelId="{B50E50EF-682F-4839-8D59-09231134631E}" type="presParOf" srcId="{EA5E67FD-B6C4-4B3D-B9DC-4582183F36B8}" destId="{564E5A8F-9748-4AF8-AA7E-15223FEDE6F5}" srcOrd="2" destOrd="0" presId="urn:microsoft.com/office/officeart/2008/layout/BubblePictureList"/>
    <dgm:cxn modelId="{58B187CE-E035-4DA9-8682-54022A5754CF}" type="presParOf" srcId="{EA5E67FD-B6C4-4B3D-B9DC-4582183F36B8}" destId="{C01150EF-D61E-4A1A-AB74-E752A55197AE}" srcOrd="3" destOrd="0" presId="urn:microsoft.com/office/officeart/2008/layout/BubblePictureList"/>
    <dgm:cxn modelId="{02EACBDD-73BB-40CC-9D16-7776A2A0B213}" type="presParOf" srcId="{C01150EF-D61E-4A1A-AB74-E752A55197AE}" destId="{55F94A73-FC6D-4CFE-B828-A99231A5AE76}" srcOrd="0" destOrd="0" presId="urn:microsoft.com/office/officeart/2008/layout/BubblePictureList"/>
    <dgm:cxn modelId="{5EF7531B-8AD1-46D8-8A4E-A668C54F0EC4}" type="presParOf" srcId="{EA5E67FD-B6C4-4B3D-B9DC-4582183F36B8}" destId="{A831FBDA-229B-44D4-B75C-CE00E953DECF}" srcOrd="4" destOrd="0" presId="urn:microsoft.com/office/officeart/2008/layout/BubblePictureList"/>
    <dgm:cxn modelId="{ABEB37EB-25EB-4F67-85DD-36FC7E071643}" type="presParOf" srcId="{EA5E67FD-B6C4-4B3D-B9DC-4582183F36B8}" destId="{24E133C9-8B86-4566-B05E-DA66F249822A}" srcOrd="5" destOrd="0" presId="urn:microsoft.com/office/officeart/2008/layout/BubblePictureList"/>
    <dgm:cxn modelId="{935656D7-1237-4B10-A95C-DD026868FDAB}" type="presParOf" srcId="{24E133C9-8B86-4566-B05E-DA66F249822A}" destId="{2C77A93D-D431-437C-A116-B4C4EF33DA1C}" srcOrd="0" destOrd="0" presId="urn:microsoft.com/office/officeart/2008/layout/BubblePictureList"/>
    <dgm:cxn modelId="{58087DBE-E086-44A0-8855-A8DB1177A289}" type="presParOf" srcId="{EA5E67FD-B6C4-4B3D-B9DC-4582183F36B8}" destId="{098DD0D7-64FC-4D70-A0C0-999046535FC1}" srcOrd="6" destOrd="0" presId="urn:microsoft.com/office/officeart/2008/layout/BubblePictureList"/>
    <dgm:cxn modelId="{4B6ED353-8F16-43E7-B9EF-3902CF6B7F57}" type="presParOf" srcId="{098DD0D7-64FC-4D70-A0C0-999046535FC1}" destId="{6C056D72-1419-42EF-A87F-CD0C078A2452}" srcOrd="0" destOrd="0" presId="urn:microsoft.com/office/officeart/2008/layout/BubblePictureList"/>
    <dgm:cxn modelId="{4D9BEDDD-72E0-404A-AB7E-38E9333B6EA8}" type="presParOf" srcId="{EA5E67FD-B6C4-4B3D-B9DC-4582183F36B8}" destId="{347D47AD-0F5C-4D94-914C-EB7841F4D811}" srcOrd="7" destOrd="0" presId="urn:microsoft.com/office/officeart/2008/layout/BubblePictureList"/>
    <dgm:cxn modelId="{9687ADB4-69C6-4A97-A667-09B531AD6474}" type="presParOf" srcId="{347D47AD-0F5C-4D94-914C-EB7841F4D811}" destId="{608D0008-0724-4DF7-BE8B-F1D331C22628}" srcOrd="0" destOrd="0" presId="urn:microsoft.com/office/officeart/2008/layout/BubblePictureList"/>
    <dgm:cxn modelId="{A3A37986-20A5-44E4-9DE3-07702121C7F5}" type="presParOf" srcId="{EA5E67FD-B6C4-4B3D-B9DC-4582183F36B8}" destId="{DD29B059-B5D6-4EC3-9FC5-4BECEB465351}" srcOrd="8" destOrd="0" presId="urn:microsoft.com/office/officeart/2008/layout/BubblePictureList"/>
    <dgm:cxn modelId="{2F3C9160-613F-4832-ACEB-65B7E9EAFC2D}" type="presParOf" srcId="{EA5E67FD-B6C4-4B3D-B9DC-4582183F36B8}" destId="{8D875623-2B36-440A-B324-C021A48FC114}" srcOrd="9" destOrd="0" presId="urn:microsoft.com/office/officeart/2008/layout/BubblePictureList"/>
    <dgm:cxn modelId="{F7D7EB29-3953-4EEB-BA46-2B70350A64C6}" type="presParOf" srcId="{EA5E67FD-B6C4-4B3D-B9DC-4582183F36B8}" destId="{8E2D83B2-3F56-4D27-99D1-CB705444C913}" srcOrd="10" destOrd="0" presId="urn:microsoft.com/office/officeart/2008/layout/BubblePictureList"/>
    <dgm:cxn modelId="{A002B56D-9870-4FBD-B506-C972D08EFB5D}" type="presParOf" srcId="{EA5E67FD-B6C4-4B3D-B9DC-4582183F36B8}" destId="{D4DABC33-49FB-47FC-901F-70FD49C467EE}" srcOrd="11" destOrd="0" presId="urn:microsoft.com/office/officeart/2008/layout/BubblePictureList"/>
    <dgm:cxn modelId="{7B1EFD81-39C6-43C5-8FF5-58C4ECB4B167}" type="presParOf" srcId="{D4DABC33-49FB-47FC-901F-70FD49C467EE}" destId="{81E07DE9-4957-4C87-9021-9DA1135031F1}" srcOrd="0" destOrd="0" presId="urn:microsoft.com/office/officeart/2008/layout/BubblePictureList"/>
    <dgm:cxn modelId="{5BFF71B5-4F1A-4F88-94CB-931D0C21EB87}" type="presParOf" srcId="{EA5E67FD-B6C4-4B3D-B9DC-4582183F36B8}" destId="{38118FD9-32BA-4BCF-BBCB-6027E7FCF227}" srcOrd="12" destOrd="0" presId="urn:microsoft.com/office/officeart/2008/layout/BubblePictureList"/>
    <dgm:cxn modelId="{7EB07AC2-4803-4CB4-BD1A-D5CA5EC52238}" type="presParOf" srcId="{38118FD9-32BA-4BCF-BBCB-6027E7FCF227}" destId="{87908C83-3471-4576-8F4C-69AA7564819D}" srcOrd="0" destOrd="0" presId="urn:microsoft.com/office/officeart/2008/layout/BubblePictureList"/>
    <dgm:cxn modelId="{2BECFACE-FBC9-42A4-9D8A-6E287F85DD5B}" type="presParOf" srcId="{EA5E67FD-B6C4-4B3D-B9DC-4582183F36B8}" destId="{680BABA4-091A-4632-8EE2-AC4021D1CBC0}" srcOrd="13" destOrd="0" presId="urn:microsoft.com/office/officeart/2008/layout/BubblePictureList"/>
    <dgm:cxn modelId="{99B72873-452E-47B7-9E49-65FDA6F5E1A2}" type="presParOf" srcId="{EA5E67FD-B6C4-4B3D-B9DC-4582183F36B8}" destId="{E3F0967D-A97F-4DC1-BFA4-DCDA01FBC729}" srcOrd="14" destOrd="0" presId="urn:microsoft.com/office/officeart/2008/layout/BubblePictureList"/>
    <dgm:cxn modelId="{657CEE90-CE37-483C-BA8C-8E07C82C7752}" type="presParOf" srcId="{EA5E67FD-B6C4-4B3D-B9DC-4582183F36B8}" destId="{D72FE4B7-0398-44BB-9CC2-69397F1B9F34}" srcOrd="15" destOrd="0" presId="urn:microsoft.com/office/officeart/2008/layout/BubblePictureList"/>
    <dgm:cxn modelId="{A4E1D0A6-BC0B-4A93-8CBC-2EDA9DA3168C}" type="presParOf" srcId="{D72FE4B7-0398-44BB-9CC2-69397F1B9F34}" destId="{61376B60-7654-4273-8C49-F1800B12542F}" srcOrd="0" destOrd="0" presId="urn:microsoft.com/office/officeart/2008/layout/BubblePictureList"/>
    <dgm:cxn modelId="{97681875-276E-46F7-A122-756BCAD691D5}" type="presParOf" srcId="{EA5E67FD-B6C4-4B3D-B9DC-4582183F36B8}" destId="{CE4374FF-E93C-4EAF-9A00-6C17311A87DB}" srcOrd="16" destOrd="0" presId="urn:microsoft.com/office/officeart/2008/layout/BubblePictureList"/>
    <dgm:cxn modelId="{7C33A46D-4785-425A-A768-6C9C6003EF64}" type="presParOf" srcId="{CE4374FF-E93C-4EAF-9A00-6C17311A87DB}" destId="{C30AB9AE-49C6-4344-A003-E244EA44B63B}" srcOrd="0" destOrd="0" presId="urn:microsoft.com/office/officeart/2008/layout/BubblePictureList"/>
    <dgm:cxn modelId="{991F628A-53EB-452F-B2A8-C3A146594513}" type="presParOf" srcId="{EA5E67FD-B6C4-4B3D-B9DC-4582183F36B8}" destId="{0D50B9AA-1CCC-401D-B32D-DBB809C84C5B}" srcOrd="17" destOrd="0" presId="urn:microsoft.com/office/officeart/2008/layout/BubblePictureList"/>
    <dgm:cxn modelId="{89D522E1-7886-49A7-BD42-09AFD6E98B9A}" type="presParOf" srcId="{EA5E67FD-B6C4-4B3D-B9DC-4582183F36B8}" destId="{8D06010D-2222-48F4-B9A5-0F8163C506ED}" srcOrd="18" destOrd="0" presId="urn:microsoft.com/office/officeart/2008/layout/BubblePictureList"/>
    <dgm:cxn modelId="{58A16068-3137-4783-B7F4-C18D016DBEF9}" type="presParOf" srcId="{8D06010D-2222-48F4-B9A5-0F8163C506ED}" destId="{9E1AAB9E-3A89-455E-9F62-EFFB36B31A46}" srcOrd="0" destOrd="0" presId="urn:microsoft.com/office/officeart/2008/layout/BubblePictureList"/>
    <dgm:cxn modelId="{8A61257E-D8A6-44D0-9F46-4B37DE8979BB}" type="presParOf" srcId="{EA5E67FD-B6C4-4B3D-B9DC-4582183F36B8}" destId="{299D69AE-22D3-48A0-812A-6117E2BB7EB1}" srcOrd="19" destOrd="0" presId="urn:microsoft.com/office/officeart/2008/layout/BubblePictureList"/>
    <dgm:cxn modelId="{CE48315F-E943-4EE1-B7A2-626139238348}" type="presParOf" srcId="{EA5E67FD-B6C4-4B3D-B9DC-4582183F36B8}" destId="{AE96C363-207C-41DC-A384-4155031F183C}" srcOrd="20" destOrd="0" presId="urn:microsoft.com/office/officeart/2008/layout/BubblePictureList"/>
    <dgm:cxn modelId="{E45C4CDB-21B9-43E9-B000-0A2976BDD364}" type="presParOf" srcId="{AE96C363-207C-41DC-A384-4155031F183C}" destId="{B1574A6C-D66D-42E8-821C-5D1753A2EE0F}" srcOrd="0" destOrd="0" presId="urn:microsoft.com/office/officeart/2008/layout/BubblePictureList"/>
    <dgm:cxn modelId="{0D9E5862-BFD8-4A60-998C-E1B3F9663D97}" type="presParOf" srcId="{EA5E67FD-B6C4-4B3D-B9DC-4582183F36B8}" destId="{D5BBBC13-8A47-41AB-A4AE-97B18A747ACA}" srcOrd="21" destOrd="0" presId="urn:microsoft.com/office/officeart/2008/layout/BubblePictureList"/>
    <dgm:cxn modelId="{C3F5988E-6561-4432-A0C0-1451F1B805FE}" type="presParOf" srcId="{EA5E67FD-B6C4-4B3D-B9DC-4582183F36B8}" destId="{F5E6A1C2-8E97-423B-A56E-0A17B47BBF2F}" srcOrd="22" destOrd="0" presId="urn:microsoft.com/office/officeart/2008/layout/BubblePictureList"/>
    <dgm:cxn modelId="{F1D6AE23-6FD7-4499-B684-EEB3BD68E4D6}" type="presParOf" srcId="{F5E6A1C2-8E97-423B-A56E-0A17B47BBF2F}" destId="{49C49092-E474-4D3F-8C51-E9FC8D618E4A}" srcOrd="0" destOrd="0" presId="urn:microsoft.com/office/officeart/2008/layout/Bubble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BB97F-88AB-4CB1-8C35-A4FFF6E4228D}">
      <dsp:nvSpPr>
        <dsp:cNvPr id="0" name=""/>
        <dsp:cNvSpPr/>
      </dsp:nvSpPr>
      <dsp:spPr>
        <a:xfrm>
          <a:off x="1764016" y="2524370"/>
          <a:ext cx="1379446" cy="1379615"/>
        </a:xfrm>
        <a:prstGeom prst="ellipse">
          <a:avLst/>
        </a:prstGeom>
        <a:solidFill>
          <a:srgbClr val="FF6600">
            <a:hueOff val="0"/>
            <a:satOff val="0"/>
            <a:lumOff val="0"/>
            <a:alphaOff val="0"/>
          </a:srgbClr>
        </a:solidFill>
        <a:ln w="25400" cap="flat" cmpd="sng" algn="ctr">
          <a:solidFill>
            <a:srgbClr val="FF66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64E5A8F-9748-4AF8-AA7E-15223FEDE6F5}">
      <dsp:nvSpPr>
        <dsp:cNvPr id="0" name=""/>
        <dsp:cNvSpPr/>
      </dsp:nvSpPr>
      <dsp:spPr>
        <a:xfrm>
          <a:off x="2643825" y="1508193"/>
          <a:ext cx="409596" cy="409063"/>
        </a:xfrm>
        <a:prstGeom prst="donut">
          <a:avLst>
            <a:gd name="adj" fmla="val 7460"/>
          </a:avLst>
        </a:prstGeom>
        <a:solidFill>
          <a:srgbClr val="FF6600">
            <a:hueOff val="458451"/>
            <a:satOff val="-5882"/>
            <a:lumOff val="2667"/>
            <a:alphaOff val="0"/>
          </a:srgbClr>
        </a:solidFill>
        <a:ln w="25400" cap="flat" cmpd="sng" algn="ctr">
          <a:solidFill>
            <a:srgbClr val="FF6600">
              <a:hueOff val="458451"/>
              <a:satOff val="-5882"/>
              <a:lumOff val="2667"/>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5F94A73-FC6D-4CFE-B828-A99231A5AE76}">
      <dsp:nvSpPr>
        <dsp:cNvPr id="0" name=""/>
        <dsp:cNvSpPr/>
      </dsp:nvSpPr>
      <dsp:spPr>
        <a:xfrm>
          <a:off x="1812861" y="2577252"/>
          <a:ext cx="1273516" cy="1273331"/>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2C77A93D-D431-437C-A116-B4C4EF33DA1C}">
      <dsp:nvSpPr>
        <dsp:cNvPr id="0" name=""/>
        <dsp:cNvSpPr/>
      </dsp:nvSpPr>
      <dsp:spPr>
        <a:xfrm>
          <a:off x="3243508" y="2784635"/>
          <a:ext cx="721502" cy="721692"/>
        </a:xfrm>
        <a:prstGeom prst="ellipse">
          <a:avLst/>
        </a:prstGeom>
        <a:solidFill>
          <a:srgbClr val="FF6600">
            <a:hueOff val="916901"/>
            <a:satOff val="-11765"/>
            <a:lumOff val="5333"/>
            <a:alphaOff val="0"/>
          </a:srgbClr>
        </a:solidFill>
        <a:ln w="25400" cap="flat" cmpd="sng" algn="ctr">
          <a:solidFill>
            <a:srgbClr val="FF6600">
              <a:hueOff val="916901"/>
              <a:satOff val="-11765"/>
              <a:lumOff val="5333"/>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6C056D72-1419-42EF-A87F-CD0C078A2452}">
      <dsp:nvSpPr>
        <dsp:cNvPr id="0" name=""/>
        <dsp:cNvSpPr/>
      </dsp:nvSpPr>
      <dsp:spPr>
        <a:xfrm>
          <a:off x="3285880" y="2827149"/>
          <a:ext cx="636758" cy="636665"/>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608D0008-0724-4DF7-BE8B-F1D331C22628}">
      <dsp:nvSpPr>
        <dsp:cNvPr id="0" name=""/>
        <dsp:cNvSpPr/>
      </dsp:nvSpPr>
      <dsp:spPr>
        <a:xfrm>
          <a:off x="2961027" y="1766385"/>
          <a:ext cx="925712" cy="925446"/>
        </a:xfrm>
        <a:prstGeom prst="ellipse">
          <a:avLst/>
        </a:prstGeom>
        <a:solidFill>
          <a:srgbClr val="FF6600">
            <a:hueOff val="1375352"/>
            <a:satOff val="-17647"/>
            <a:lumOff val="8000"/>
            <a:alphaOff val="0"/>
          </a:srgbClr>
        </a:solidFill>
        <a:ln w="25400" cap="flat" cmpd="sng" algn="ctr">
          <a:solidFill>
            <a:srgbClr val="FF6600">
              <a:hueOff val="1375352"/>
              <a:satOff val="-17647"/>
              <a:lumOff val="800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D875623-2B36-440A-B324-C021A48FC114}">
      <dsp:nvSpPr>
        <dsp:cNvPr id="0" name=""/>
        <dsp:cNvSpPr/>
      </dsp:nvSpPr>
      <dsp:spPr>
        <a:xfrm>
          <a:off x="4086830" y="75694"/>
          <a:ext cx="303078" cy="303297"/>
        </a:xfrm>
        <a:prstGeom prst="donut">
          <a:avLst>
            <a:gd name="adj" fmla="val 7460"/>
          </a:avLst>
        </a:prstGeom>
        <a:solidFill>
          <a:srgbClr val="FF6600">
            <a:hueOff val="1833802"/>
            <a:satOff val="-23530"/>
            <a:lumOff val="10667"/>
            <a:alphaOff val="0"/>
          </a:srgbClr>
        </a:solidFill>
        <a:ln w="25400" cap="flat" cmpd="sng" algn="ctr">
          <a:solidFill>
            <a:srgbClr val="FF6600">
              <a:hueOff val="1833802"/>
              <a:satOff val="-23530"/>
              <a:lumOff val="10667"/>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E2D83B2-3F56-4D27-99D1-CB705444C913}">
      <dsp:nvSpPr>
        <dsp:cNvPr id="0" name=""/>
        <dsp:cNvSpPr/>
      </dsp:nvSpPr>
      <dsp:spPr>
        <a:xfrm>
          <a:off x="4541742" y="0"/>
          <a:ext cx="151833" cy="151389"/>
        </a:xfrm>
        <a:prstGeom prst="donut">
          <a:avLst>
            <a:gd name="adj" fmla="val 7460"/>
          </a:avLst>
        </a:prstGeom>
        <a:solidFill>
          <a:srgbClr val="FF6600">
            <a:hueOff val="2292253"/>
            <a:satOff val="-29412"/>
            <a:lumOff val="13333"/>
            <a:alphaOff val="0"/>
          </a:srgbClr>
        </a:solidFill>
        <a:ln w="25400" cap="flat" cmpd="sng" algn="ctr">
          <a:solidFill>
            <a:srgbClr val="FF6600">
              <a:hueOff val="2292253"/>
              <a:satOff val="-29412"/>
              <a:lumOff val="13333"/>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1E07DE9-4957-4C87-9021-9DA1135031F1}">
      <dsp:nvSpPr>
        <dsp:cNvPr id="0" name=""/>
        <dsp:cNvSpPr/>
      </dsp:nvSpPr>
      <dsp:spPr>
        <a:xfrm>
          <a:off x="3009873" y="1815120"/>
          <a:ext cx="828021" cy="827458"/>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87908C83-3471-4576-8F4C-69AA7564819D}">
      <dsp:nvSpPr>
        <dsp:cNvPr id="0" name=""/>
        <dsp:cNvSpPr/>
      </dsp:nvSpPr>
      <dsp:spPr>
        <a:xfrm>
          <a:off x="3064604" y="943074"/>
          <a:ext cx="649116" cy="648590"/>
        </a:xfrm>
        <a:prstGeom prst="ellipse">
          <a:avLst/>
        </a:prstGeom>
        <a:solidFill>
          <a:srgbClr val="FF6600">
            <a:hueOff val="3667604"/>
            <a:satOff val="-47059"/>
            <a:lumOff val="21334"/>
            <a:alphaOff val="0"/>
          </a:srgbClr>
        </a:solidFill>
        <a:ln w="25400" cap="flat" cmpd="sng" algn="ctr">
          <a:solidFill>
            <a:srgbClr val="FF6600">
              <a:hueOff val="3667604"/>
              <a:satOff val="-47059"/>
              <a:lumOff val="21334"/>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3F0967D-A97F-4DC1-BFA4-DCDA01FBC729}">
      <dsp:nvSpPr>
        <dsp:cNvPr id="0" name=""/>
        <dsp:cNvSpPr/>
      </dsp:nvSpPr>
      <dsp:spPr>
        <a:xfrm>
          <a:off x="3658990" y="4775512"/>
          <a:ext cx="409596" cy="409063"/>
        </a:xfrm>
        <a:prstGeom prst="donut">
          <a:avLst>
            <a:gd name="adj" fmla="val 7460"/>
          </a:avLst>
        </a:prstGeom>
        <a:solidFill>
          <a:schemeClr val="accent4">
            <a:hueOff val="-3125339"/>
            <a:satOff val="18829"/>
            <a:lumOff val="1509"/>
            <a:alphaOff val="0"/>
          </a:schemeClr>
        </a:solidFill>
        <a:ln w="25400" cap="flat" cmpd="sng" algn="ctr">
          <a:solidFill>
            <a:schemeClr val="accent4">
              <a:hueOff val="-3125339"/>
              <a:satOff val="18829"/>
              <a:lumOff val="15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76B60-7654-4273-8C49-F1800B12542F}">
      <dsp:nvSpPr>
        <dsp:cNvPr id="0" name=""/>
        <dsp:cNvSpPr/>
      </dsp:nvSpPr>
      <dsp:spPr>
        <a:xfrm>
          <a:off x="3102856" y="980921"/>
          <a:ext cx="572611" cy="572377"/>
        </a:xfrm>
        <a:prstGeom prst="ellipse">
          <a:avLst/>
        </a:prstGeom>
        <a:blipFill>
          <a:blip xmlns:r="http://schemas.openxmlformats.org/officeDocument/2006/relationships" r:embed="rId4" cstate="print">
            <a:extLst>
              <a:ext uri="{28A0092B-C50C-407E-A947-70E740481C1C}">
                <a14:useLocalDpi xmlns:a14="http://schemas.microsoft.com/office/drawing/2010/main"/>
              </a:ext>
            </a:extLst>
          </a:blip>
          <a:srcRect/>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C30AB9AE-49C6-4344-A003-E244EA44B63B}">
      <dsp:nvSpPr>
        <dsp:cNvPr id="0" name=""/>
        <dsp:cNvSpPr/>
      </dsp:nvSpPr>
      <dsp:spPr>
        <a:xfrm>
          <a:off x="3519515" y="336478"/>
          <a:ext cx="601448" cy="601410"/>
        </a:xfrm>
        <a:prstGeom prst="ellipse">
          <a:avLst/>
        </a:prstGeom>
        <a:solidFill>
          <a:srgbClr val="FF6600">
            <a:hueOff val="4126054"/>
            <a:satOff val="-52942"/>
            <a:lumOff val="24000"/>
            <a:alphaOff val="0"/>
          </a:srgbClr>
        </a:solidFill>
        <a:ln w="25400" cap="flat" cmpd="sng" algn="ctr">
          <a:solidFill>
            <a:srgbClr val="FF6600">
              <a:hueOff val="4126054"/>
              <a:satOff val="-52942"/>
              <a:lumOff val="2400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9E1AAB9E-3A89-455E-9F62-EFFB36B31A46}">
      <dsp:nvSpPr>
        <dsp:cNvPr id="0" name=""/>
        <dsp:cNvSpPr/>
      </dsp:nvSpPr>
      <dsp:spPr>
        <a:xfrm>
          <a:off x="3554825" y="371734"/>
          <a:ext cx="530828" cy="530382"/>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9000" b="-9000"/>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sp>
    <dsp:sp modelId="{B1574A6C-D66D-42E8-821C-5D1753A2EE0F}">
      <dsp:nvSpPr>
        <dsp:cNvPr id="0" name=""/>
        <dsp:cNvSpPr/>
      </dsp:nvSpPr>
      <dsp:spPr>
        <a:xfrm>
          <a:off x="2673839" y="3865619"/>
          <a:ext cx="1033996" cy="1034322"/>
        </a:xfrm>
        <a:prstGeom prst="ellipse">
          <a:avLst/>
        </a:prstGeom>
        <a:solidFill>
          <a:schemeClr val="accent4">
            <a:hueOff val="-4018293"/>
            <a:satOff val="24209"/>
            <a:lumOff val="1940"/>
            <a:alphaOff val="0"/>
          </a:schemeClr>
        </a:solidFill>
        <a:ln w="25400" cap="flat" cmpd="sng" algn="ctr">
          <a:solidFill>
            <a:schemeClr val="accent4">
              <a:hueOff val="-4018293"/>
              <a:satOff val="24209"/>
              <a:lumOff val="19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BBBC13-8A47-41AB-A4AE-97B18A747ACA}">
      <dsp:nvSpPr>
        <dsp:cNvPr id="0" name=""/>
        <dsp:cNvSpPr/>
      </dsp:nvSpPr>
      <dsp:spPr>
        <a:xfrm>
          <a:off x="4037985" y="3486627"/>
          <a:ext cx="227161" cy="227602"/>
        </a:xfrm>
        <a:prstGeom prst="donut">
          <a:avLst>
            <a:gd name="adj" fmla="val 7460"/>
          </a:avLst>
        </a:prstGeom>
        <a:solidFill>
          <a:schemeClr val="accent4">
            <a:hueOff val="-4464770"/>
            <a:satOff val="26899"/>
            <a:lumOff val="2156"/>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C49092-E474-4D3F-8C51-E9FC8D618E4A}">
      <dsp:nvSpPr>
        <dsp:cNvPr id="0" name=""/>
        <dsp:cNvSpPr/>
      </dsp:nvSpPr>
      <dsp:spPr>
        <a:xfrm>
          <a:off x="2728569" y="3920057"/>
          <a:ext cx="925123" cy="924928"/>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BD8604-7FC8-42FD-B2E5-0AB91B75949E}">
      <dsp:nvSpPr>
        <dsp:cNvPr id="0" name=""/>
        <dsp:cNvSpPr/>
      </dsp:nvSpPr>
      <dsp:spPr>
        <a:xfrm flipH="1">
          <a:off x="1728197" y="1152129"/>
          <a:ext cx="897872" cy="122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 numCol="1" spcCol="1270" anchor="b" anchorCtr="0">
          <a:noAutofit/>
        </a:bodyPr>
        <a:lstStyle/>
        <a:p>
          <a:pPr lvl="0" algn="l" defTabSz="800100">
            <a:lnSpc>
              <a:spcPct val="100000"/>
            </a:lnSpc>
            <a:spcBef>
              <a:spcPct val="0"/>
            </a:spcBef>
            <a:spcAft>
              <a:spcPts val="0"/>
            </a:spcAft>
          </a:pPr>
          <a:r>
            <a:rPr lang="zh-CN" altLang="en-US" sz="1800" b="1" kern="1200" dirty="0" smtClean="0">
              <a:solidFill>
                <a:srgbClr val="FF6600"/>
              </a:solidFill>
              <a:latin typeface="微软雅黑" pitchFamily="34" charset="-122"/>
              <a:ea typeface="微软雅黑" pitchFamily="34" charset="-122"/>
              <a:cs typeface="+mn-cs"/>
            </a:rPr>
            <a:t>为什么要忠诚？</a:t>
          </a:r>
          <a:endParaRPr lang="zh-CN" altLang="en-US" sz="1800" b="1" kern="1200" dirty="0">
            <a:solidFill>
              <a:srgbClr val="FF6600"/>
            </a:solidFill>
            <a:latin typeface="微软雅黑" pitchFamily="34" charset="-122"/>
            <a:ea typeface="微软雅黑" pitchFamily="34" charset="-122"/>
            <a:cs typeface="+mn-cs"/>
          </a:endParaRPr>
        </a:p>
      </dsp:txBody>
      <dsp:txXfrm>
        <a:off x="1728197" y="1152129"/>
        <a:ext cx="897872" cy="1224130"/>
      </dsp:txXfrm>
    </dsp:sp>
    <dsp:sp modelId="{A831FBDA-229B-44D4-B75C-CE00E953DECF}">
      <dsp:nvSpPr>
        <dsp:cNvPr id="0" name=""/>
        <dsp:cNvSpPr/>
      </dsp:nvSpPr>
      <dsp:spPr>
        <a:xfrm>
          <a:off x="4113901" y="2827149"/>
          <a:ext cx="2046807" cy="636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en-US" altLang="zh-CN" sz="1800" b="1" kern="1200" dirty="0" smtClean="0">
              <a:solidFill>
                <a:schemeClr val="accent6">
                  <a:lumMod val="75000"/>
                </a:schemeClr>
              </a:solidFill>
              <a:latin typeface="微软雅黑"/>
              <a:ea typeface="微软雅黑"/>
              <a:cs typeface="+mn-cs"/>
            </a:rPr>
            <a:t> </a:t>
          </a:r>
          <a:r>
            <a:rPr lang="zh-CN" altLang="en-US" sz="1800" b="1" kern="1200" dirty="0" smtClean="0">
              <a:solidFill>
                <a:schemeClr val="accent6">
                  <a:lumMod val="75000"/>
                </a:schemeClr>
              </a:solidFill>
              <a:latin typeface="微软雅黑"/>
              <a:ea typeface="微软雅黑"/>
              <a:cs typeface="+mn-cs"/>
            </a:rPr>
            <a:t>④你忠诚，谁受益？</a:t>
          </a:r>
          <a:endParaRPr lang="zh-CN" altLang="en-US" sz="1800" b="1" kern="1200" dirty="0">
            <a:solidFill>
              <a:schemeClr val="accent6">
                <a:lumMod val="75000"/>
              </a:schemeClr>
            </a:solidFill>
            <a:latin typeface="微软雅黑"/>
            <a:ea typeface="微软雅黑"/>
            <a:cs typeface="+mn-cs"/>
          </a:endParaRPr>
        </a:p>
      </dsp:txBody>
      <dsp:txXfrm>
        <a:off x="4113901" y="2827149"/>
        <a:ext cx="2046807" cy="636665"/>
      </dsp:txXfrm>
    </dsp:sp>
    <dsp:sp modelId="{DD29B059-B5D6-4EC3-9FC5-4BECEB465351}">
      <dsp:nvSpPr>
        <dsp:cNvPr id="0" name=""/>
        <dsp:cNvSpPr/>
      </dsp:nvSpPr>
      <dsp:spPr>
        <a:xfrm>
          <a:off x="4037985" y="1815120"/>
          <a:ext cx="2046807" cy="827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90000"/>
            </a:lnSpc>
            <a:spcBef>
              <a:spcPct val="0"/>
            </a:spcBef>
            <a:spcAft>
              <a:spcPct val="35000"/>
            </a:spcAft>
          </a:pPr>
          <a:r>
            <a:rPr lang="zh-CN" altLang="en-US" sz="1800" b="1" kern="1200" dirty="0" smtClean="0">
              <a:solidFill>
                <a:srgbClr val="FFC000"/>
              </a:solidFill>
              <a:latin typeface="微软雅黑" pitchFamily="34" charset="-122"/>
              <a:ea typeface="微软雅黑" pitchFamily="34" charset="-122"/>
            </a:rPr>
            <a:t>③</a:t>
          </a:r>
          <a:r>
            <a:rPr lang="zh-CN" sz="1800" b="1" kern="1200" dirty="0" smtClean="0">
              <a:solidFill>
                <a:srgbClr val="FFC000"/>
              </a:solidFill>
              <a:latin typeface="微软雅黑" pitchFamily="34" charset="-122"/>
              <a:ea typeface="微软雅黑" pitchFamily="34" charset="-122"/>
            </a:rPr>
            <a:t>你在忠诚于谁？</a:t>
          </a:r>
          <a:r>
            <a:rPr lang="en-US" altLang="zh-CN" sz="1800" kern="1200" dirty="0" smtClean="0">
              <a:solidFill>
                <a:srgbClr val="FFC000"/>
              </a:solidFill>
              <a:latin typeface="微软雅黑" pitchFamily="34" charset="-122"/>
              <a:ea typeface="微软雅黑" pitchFamily="34" charset="-122"/>
              <a:cs typeface="+mn-cs"/>
            </a:rPr>
            <a:t> </a:t>
          </a:r>
          <a:endParaRPr lang="zh-CN" altLang="en-US" sz="1800" kern="1200" dirty="0">
            <a:solidFill>
              <a:srgbClr val="FFC000"/>
            </a:solidFill>
            <a:latin typeface="微软雅黑" pitchFamily="34" charset="-122"/>
            <a:ea typeface="微软雅黑" pitchFamily="34" charset="-122"/>
            <a:cs typeface="+mn-cs"/>
          </a:endParaRPr>
        </a:p>
      </dsp:txBody>
      <dsp:txXfrm>
        <a:off x="4037985" y="1815120"/>
        <a:ext cx="2046807" cy="827458"/>
      </dsp:txXfrm>
    </dsp:sp>
    <dsp:sp modelId="{680BABA4-091A-4632-8EE2-AC4021D1CBC0}">
      <dsp:nvSpPr>
        <dsp:cNvPr id="0" name=""/>
        <dsp:cNvSpPr/>
      </dsp:nvSpPr>
      <dsp:spPr>
        <a:xfrm>
          <a:off x="3859080" y="980921"/>
          <a:ext cx="2046807" cy="572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100000"/>
            </a:lnSpc>
            <a:spcBef>
              <a:spcPct val="0"/>
            </a:spcBef>
            <a:spcAft>
              <a:spcPts val="0"/>
            </a:spcAft>
          </a:pPr>
          <a:r>
            <a:rPr lang="en-US" altLang="zh-CN" sz="1800" b="1" kern="1200" dirty="0" smtClean="0">
              <a:solidFill>
                <a:srgbClr val="9BC832"/>
              </a:solidFill>
              <a:latin typeface="微软雅黑"/>
              <a:ea typeface="微软雅黑"/>
              <a:cs typeface="+mn-cs"/>
            </a:rPr>
            <a:t> </a:t>
          </a:r>
          <a:r>
            <a:rPr lang="zh-CN" altLang="en-US" sz="1800" b="1" kern="1200" dirty="0" smtClean="0">
              <a:solidFill>
                <a:srgbClr val="9BC832"/>
              </a:solidFill>
              <a:latin typeface="微软雅黑"/>
              <a:ea typeface="微软雅黑"/>
              <a:cs typeface="+mn-cs"/>
            </a:rPr>
            <a:t>②忠诚胜于能力</a:t>
          </a:r>
          <a:endParaRPr lang="zh-CN" altLang="en-US" sz="1600" b="1" kern="1200" dirty="0">
            <a:solidFill>
              <a:srgbClr val="9BC832"/>
            </a:solidFill>
            <a:latin typeface="微软雅黑" pitchFamily="34" charset="-122"/>
            <a:ea typeface="微软雅黑" pitchFamily="34" charset="-122"/>
            <a:cs typeface="+mn-cs"/>
          </a:endParaRPr>
        </a:p>
      </dsp:txBody>
      <dsp:txXfrm>
        <a:off x="3859080" y="980921"/>
        <a:ext cx="2046807" cy="572377"/>
      </dsp:txXfrm>
    </dsp:sp>
    <dsp:sp modelId="{0D50B9AA-1CCC-401D-B32D-DBB809C84C5B}">
      <dsp:nvSpPr>
        <dsp:cNvPr id="0" name=""/>
        <dsp:cNvSpPr/>
      </dsp:nvSpPr>
      <dsp:spPr>
        <a:xfrm>
          <a:off x="4238075" y="371734"/>
          <a:ext cx="2046807" cy="53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a:lnSpc>
              <a:spcPct val="100000"/>
            </a:lnSpc>
            <a:spcBef>
              <a:spcPct val="0"/>
            </a:spcBef>
            <a:spcAft>
              <a:spcPts val="0"/>
            </a:spcAft>
          </a:pPr>
          <a:r>
            <a:rPr lang="zh-CN" altLang="en-US" sz="1800" b="1" kern="1200" dirty="0" smtClean="0">
              <a:solidFill>
                <a:srgbClr val="99CC32"/>
              </a:solidFill>
              <a:latin typeface="微软雅黑" pitchFamily="34" charset="-122"/>
              <a:ea typeface="微软雅黑" pitchFamily="34" charset="-122"/>
              <a:cs typeface="+mn-cs"/>
            </a:rPr>
            <a:t>①忠诚是立身之本</a:t>
          </a:r>
          <a:endParaRPr lang="zh-CN" altLang="en-US" sz="1800" b="1" kern="1200" dirty="0">
            <a:solidFill>
              <a:srgbClr val="99CC32"/>
            </a:solidFill>
            <a:latin typeface="微软雅黑" pitchFamily="34" charset="-122"/>
            <a:ea typeface="微软雅黑" pitchFamily="34" charset="-122"/>
            <a:cs typeface="+mn-cs"/>
          </a:endParaRPr>
        </a:p>
      </dsp:txBody>
      <dsp:txXfrm>
        <a:off x="4238075" y="371734"/>
        <a:ext cx="2046807" cy="530382"/>
      </dsp:txXfrm>
    </dsp:sp>
    <dsp:sp modelId="{299D69AE-22D3-48A0-812A-6117E2BB7EB1}">
      <dsp:nvSpPr>
        <dsp:cNvPr id="0" name=""/>
        <dsp:cNvSpPr/>
      </dsp:nvSpPr>
      <dsp:spPr>
        <a:xfrm>
          <a:off x="3798850" y="3888434"/>
          <a:ext cx="2682709" cy="924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00" tIns="22860" rIns="0" bIns="22860" numCol="1" spcCol="1270" anchor="ctr" anchorCtr="0">
          <a:noAutofit/>
        </a:bodyPr>
        <a:lstStyle/>
        <a:p>
          <a:pPr lvl="0" algn="l" defTabSz="800100">
            <a:lnSpc>
              <a:spcPct val="90000"/>
            </a:lnSpc>
            <a:spcBef>
              <a:spcPct val="0"/>
            </a:spcBef>
            <a:spcAft>
              <a:spcPts val="0"/>
            </a:spcAft>
          </a:pPr>
          <a:r>
            <a:rPr lang="zh-CN" altLang="en-US" sz="1800" b="1" kern="1200" dirty="0" smtClean="0">
              <a:solidFill>
                <a:srgbClr val="00A7E2"/>
              </a:solidFill>
              <a:latin typeface="微软雅黑" pitchFamily="34" charset="-122"/>
              <a:ea typeface="微软雅黑" pitchFamily="34" charset="-122"/>
              <a:cs typeface="+mn-cs"/>
            </a:rPr>
            <a:t>⑤</a:t>
          </a:r>
          <a:r>
            <a:rPr lang="zh-CN" sz="1800" b="1" kern="1200" dirty="0" smtClean="0">
              <a:solidFill>
                <a:srgbClr val="00A7E2"/>
              </a:solidFill>
              <a:latin typeface="微软雅黑" pitchFamily="34" charset="-122"/>
              <a:ea typeface="微软雅黑" pitchFamily="34" charset="-122"/>
              <a:cs typeface="+mn-cs"/>
            </a:rPr>
            <a:t>一盎司忠诚</a:t>
          </a:r>
          <a:r>
            <a:rPr lang="en-US" sz="1800" b="1" kern="1200" dirty="0" smtClean="0">
              <a:solidFill>
                <a:srgbClr val="00A7E2"/>
              </a:solidFill>
              <a:latin typeface="微软雅黑" pitchFamily="34" charset="-122"/>
              <a:ea typeface="微软雅黑" pitchFamily="34" charset="-122"/>
              <a:cs typeface="+mn-cs"/>
            </a:rPr>
            <a:t>=</a:t>
          </a:r>
          <a:r>
            <a:rPr lang="zh-CN" sz="1800" b="1" kern="1200" dirty="0" smtClean="0">
              <a:solidFill>
                <a:srgbClr val="00A7E2"/>
              </a:solidFill>
              <a:latin typeface="微软雅黑" pitchFamily="34" charset="-122"/>
              <a:ea typeface="微软雅黑" pitchFamily="34" charset="-122"/>
              <a:cs typeface="+mn-cs"/>
            </a:rPr>
            <a:t>一磅智慧</a:t>
          </a:r>
          <a:endParaRPr lang="zh-CN" altLang="en-US" sz="1800" b="1" kern="1200" dirty="0">
            <a:solidFill>
              <a:srgbClr val="00A7E2"/>
            </a:solidFill>
            <a:latin typeface="微软雅黑" pitchFamily="34" charset="-122"/>
            <a:ea typeface="微软雅黑" pitchFamily="34" charset="-122"/>
            <a:cs typeface="+mn-cs"/>
          </a:endParaRPr>
        </a:p>
      </dsp:txBody>
      <dsp:txXfrm>
        <a:off x="3798850" y="3888434"/>
        <a:ext cx="2682709" cy="92492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8/layout/BubblePictureList">
  <dgm:title val=""/>
  <dgm:desc val=""/>
  <dgm:catLst>
    <dgm:cat type="picture" pri="22000"/>
    <dgm:cat type="pictureconvert" pri="22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8"/>
      <dgm:chPref val="8"/>
      <dgm:dir/>
    </dgm:varLst>
    <dgm:shape xmlns:r="http://schemas.openxmlformats.org/officeDocument/2006/relationships" r:blip="">
      <dgm:adjLst/>
    </dgm:shape>
    <dgm:choose name="Name1">
      <dgm:if name="Name2" axis="ch" ptType="node" func="cnt" op="equ" val="1">
        <dgm:alg type="composite">
          <dgm:param type="ar" val="1.7423"/>
        </dgm:alg>
        <dgm:choose name="Name3">
          <dgm:if name="Name4" func="var" arg="dir" op="equ" val="norm">
            <dgm:constrLst>
              <dgm:constr type="primFontSz" for="des" ptType="node" op="equ" val="65"/>
              <dgm:constr type="l" for="ch" forName="parent_text_1" refType="w" fact="0"/>
              <dgm:constr type="t" for="ch" forName="parent_text_1" refType="h" fact="0"/>
              <dgm:constr type="w" for="ch" forName="parent_text_1" refType="w" fact="0.6457"/>
              <dgm:constr type="h" for="ch" forName="parent_text_1" refType="h" fact="0.225"/>
              <dgm:constr type="l" for="ch" forName="image_accent_1" refType="w" fact="0.4305"/>
              <dgm:constr type="t" for="ch" forName="image_accent_1" refType="h" fact="0.2417"/>
              <dgm:constr type="w" for="ch" forName="image_accent_1" refType="w" fact="0.4352"/>
              <dgm:constr type="h" for="ch" forName="image_accent_1" refType="h" fact="0.7583"/>
              <dgm:constr type="l" for="ch" forName="accent_1" refType="w" fact="0.8709"/>
              <dgm:constr type="t" for="ch" forName="accent_1" refType="h" fact="0.1491"/>
              <dgm:constr type="w" for="ch" forName="accent_1" refType="w" fact="0.1291"/>
              <dgm:constr type="h" for="ch" forName="accent_1" refType="h" fact="0.225"/>
              <dgm:constr type="l" for="ch" forName="image_1" refType="w" fact="0.4457"/>
              <dgm:constr type="t" for="ch" forName="image_1" refType="h" fact="0.2709"/>
              <dgm:constr type="w" for="ch" forName="image_1" refType="w" fact="0.4018"/>
              <dgm:constr type="h" for="ch" forName="image_1" refType="h" fact="0.7"/>
            </dgm:constrLst>
          </dgm:if>
          <dgm:else name="Name5">
            <dgm:constrLst>
              <dgm:constr type="primFontSz" for="des" ptType="node" op="equ" val="65"/>
              <dgm:constr type="l" for="ch" forName="parent_text_1" refType="w" fact="0.3543"/>
              <dgm:constr type="t" for="ch" forName="parent_text_1" refType="h" fact="0"/>
              <dgm:constr type="w" for="ch" forName="parent_text_1" refType="w" fact="0.6457"/>
              <dgm:constr type="h" for="ch" forName="parent_text_1" refType="h" fact="0.225"/>
              <dgm:constr type="l" for="ch" forName="image_accent_1" refType="w" fact="0.1344"/>
              <dgm:constr type="t" for="ch" forName="image_accent_1" refType="h" fact="0.2417"/>
              <dgm:constr type="w" for="ch" forName="image_accent_1" refType="w" fact="0.4352"/>
              <dgm:constr type="h" for="ch" forName="image_accent_1" refType="h" fact="0.7583"/>
              <dgm:constr type="l" for="ch" forName="accent_1" refType="w" fact="0"/>
              <dgm:constr type="t" for="ch" forName="accent_1" refType="h" fact="0.1491"/>
              <dgm:constr type="w" for="ch" forName="accent_1" refType="w" fact="0.1291"/>
              <dgm:constr type="h" for="ch" forName="accent_1" refType="h" fact="0.225"/>
              <dgm:constr type="l" for="ch" forName="image_1" refType="w" fact="0.1525"/>
              <dgm:constr type="t" for="ch" forName="image_1" refType="h" fact="0.2709"/>
              <dgm:constr type="w" for="ch" forName="image_1" refType="w" fact="0.4018"/>
              <dgm:constr type="h" for="ch" forName="image_1" refType="h" fact="0.7"/>
            </dgm:constrLst>
          </dgm:else>
        </dgm:choose>
      </dgm:if>
      <dgm:if name="Name6" axis="ch" ptType="node" func="cnt" op="equ" val="2">
        <dgm:alg type="composite">
          <dgm:param type="ar" val="3.193"/>
        </dgm:alg>
        <dgm:choose name="Name7">
          <dgm:if name="Name8" func="var" arg="dir" op="equ" val="norm">
            <dgm:constrLst>
              <dgm:constr type="primFontSz" for="des" ptType="node" op="equ" val="65"/>
              <dgm:constr type="l" for="ch" forName="image_accent_1" refType="w" fact="0.2342"/>
              <dgm:constr type="t" for="ch" forName="image_accent_1" refType="h" fact="0.2354"/>
              <dgm:constr type="w" for="ch" forName="image_accent_1" refType="w" fact="0.2394"/>
              <dgm:constr type="h" for="ch" forName="image_accent_1" refType="h" fact="0.7646"/>
              <dgm:constr type="l" for="ch" forName="image_1" refType="w" fact="0.2434"/>
              <dgm:constr type="t" for="ch" forName="image_1" refType="h" fact="0.2648"/>
              <dgm:constr type="w" for="ch" forName="image_1" refType="w" fact="0.2211"/>
              <dgm:constr type="h" for="ch" forName="image_1" refType="h" fact="0.7058"/>
              <dgm:constr type="l" for="ch" forName="parent_text_1" refType="w" fact="0"/>
              <dgm:constr type="t" for="ch" forName="parent_text_1" refType="h" fact="0"/>
              <dgm:constr type="w" for="ch" forName="parent_text_1" refType="w" fact="0.3553"/>
              <dgm:constr type="h" for="ch" forName="parent_text_1" refType="h" fact="0.215"/>
              <dgm:constr type="l" for="ch" forName="image_accent_2" refType="w" fact="0.5"/>
              <dgm:constr type="t" for="ch" forName="image_accent_2" refType="h" fact="0.3883"/>
              <dgm:constr type="w" for="ch" forName="image_accent_2" refType="w" fact="0.1253"/>
              <dgm:constr type="h" for="ch" forName="image_accent_2" refType="h" fact="0.4"/>
              <dgm:constr type="l" for="ch" forName="image_2" refType="w" fact="0.5074"/>
              <dgm:constr type="t" for="ch" forName="image_2" refType="h" fact="0.4118"/>
              <dgm:constr type="w" for="ch" forName="image_2" refType="w" fact="0.1105"/>
              <dgm:constr type="h" for="ch" forName="image_2" refType="h" fact="0.3529"/>
              <dgm:constr type="l" for="ch" forName="parent_text_2" refType="w" fact="0.6447"/>
              <dgm:constr type="t" for="ch" forName="parent_text_2" refType="h" fact="0.4118"/>
              <dgm:constr type="w" for="ch" forName="parent_text_2" refType="w" fact="0.3553"/>
              <dgm:constr type="h" for="ch" forName="parent_text_2" refType="h" fact="0.3529"/>
              <dgm:constr type="l" for="ch" forName="accent_1" refType="w" fact="0.6316"/>
              <dgm:constr type="t" for="ch" forName="accent_1" refType="h" fact="0.7899"/>
              <dgm:constr type="w" for="ch" forName="accent_1" refType="w" fact="0.0395"/>
              <dgm:constr type="h" for="ch" forName="accent_1" refType="h" fact="0.126"/>
            </dgm:constrLst>
          </dgm:if>
          <dgm:else name="Name9">
            <dgm:constrLst>
              <dgm:constr type="primFontSz" for="des" ptType="node" op="equ" val="65"/>
              <dgm:constr type="l" for="ch" forName="image_accent_2" refType="w" fact="0.3747"/>
              <dgm:constr type="t" for="ch" forName="image_accent_2" refType="h" fact="0.3883"/>
              <dgm:constr type="w" for="ch" forName="image_accent_2" refType="w" fact="0.1253"/>
              <dgm:constr type="h" for="ch" forName="image_accent_2" refType="h" fact="0.4"/>
              <dgm:constr type="l" for="ch" forName="image_2" refType="w" fact="0.3821"/>
              <dgm:constr type="t" for="ch" forName="image_2" refType="h" fact="0.4118"/>
              <dgm:constr type="w" for="ch" forName="image_2" refType="w" fact="0.1105"/>
              <dgm:constr type="h" for="ch" forName="image_2" refType="h" fact="0.3529"/>
              <dgm:constr type="l" for="ch" forName="parent_text_1" refType="w" fact="0.6447"/>
              <dgm:constr type="t" for="ch" forName="parent_text_1" refType="h" fact="0"/>
              <dgm:constr type="w" for="ch" forName="parent_text_1" refType="w" fact="0.3553"/>
              <dgm:constr type="h" for="ch" forName="parent_text_1" refType="h" fact="0.215"/>
              <dgm:constr type="l" for="ch" forName="parent_text_2" refType="w" fact="0"/>
              <dgm:constr type="t" for="ch" forName="parent_text_2" refType="h" fact="0.4118"/>
              <dgm:constr type="w" for="ch" forName="parent_text_2" refType="w" fact="0.3553"/>
              <dgm:constr type="h" for="ch" forName="parent_text_2" refType="h" fact="0.3529"/>
              <dgm:constr type="l" for="ch" forName="image_accent_1" refType="w" fact="0.5263"/>
              <dgm:constr type="t" for="ch" forName="image_accent_1" refType="h" fact="0.2354"/>
              <dgm:constr type="w" for="ch" forName="image_accent_1" refType="w" fact="0.2394"/>
              <dgm:constr type="h" for="ch" forName="image_accent_1" refType="h" fact="0.7646"/>
              <dgm:constr type="l" for="ch" forName="image_1" refType="w" fact="0.5355"/>
              <dgm:constr type="t" for="ch" forName="image_1" refType="h" fact="0.2648"/>
              <dgm:constr type="w" for="ch" forName="image_1" refType="w" fact="0.2211"/>
              <dgm:constr type="h" for="ch" forName="image_1" refType="h" fact="0.7058"/>
              <dgm:constr type="l" for="ch" forName="accent_1" refType="w" fact="0.3289"/>
              <dgm:constr type="t" for="ch" forName="accent_1" refType="h" fact="0.7899"/>
              <dgm:constr type="w" for="ch" forName="accent_1" refType="w" fact="0.0395"/>
              <dgm:constr type="h" for="ch" forName="accent_1" refType="h" fact="0.126"/>
            </dgm:constrLst>
          </dgm:else>
        </dgm:choose>
      </dgm:if>
      <dgm:if name="Name10" axis="ch" ptType="node" func="cnt" op="equ" val="3">
        <dgm:alg type="composite">
          <dgm:param type="ar" val="2.4052"/>
        </dgm:alg>
        <dgm:choose name="Name11">
          <dgm:if name="Name12" func="var" arg="dir" op="equ" val="norm">
            <dgm:constrLst>
              <dgm:constr type="primFontSz" for="des" ptType="node" op="equ" val="65"/>
              <dgm:constr type="l" for="ch" forName="accent_3" refType="w" fact="0.6316"/>
              <dgm:constr type="t" for="ch" forName="accent_3" refType="h" fact="0.8355"/>
              <dgm:constr type="w" for="ch" forName="accent_3" refType="w" fact="0.0395"/>
              <dgm:constr type="h" for="ch" forName="accent_3" refType="h" fact="0.0949"/>
              <dgm:constr type="l" for="ch" forName="image_accent_2" refType="w" fact="0.4936"/>
              <dgm:constr type="t" for="ch" forName="image_accent_2" refType="h" fact="0.5329"/>
              <dgm:constr type="w" for="ch" forName="image_accent_2" refType="w" fact="0.1253"/>
              <dgm:constr type="h" for="ch" forName="image_accent_2" refType="h" fact="0.3013"/>
              <dgm:constr type="l" for="ch" forName="image_2" refType="w" fact="0.501"/>
              <dgm:constr type="t" for="ch" forName="image_2" refType="h" fact="0.5507"/>
              <dgm:constr type="w" for="ch" forName="image_2" refType="w" fact="0.1105"/>
              <dgm:constr type="h" for="ch" forName="image_2" refType="h" fact="0.2658"/>
              <dgm:constr type="l" for="ch" forName="image_accent_3" refType="w" fact="0.4446"/>
              <dgm:constr type="t" for="ch" forName="image_accent_3" refType="h" fact="0.1076"/>
              <dgm:constr type="w" for="ch" forName="image_accent_3" refType="w" fact="0.1606"/>
              <dgm:constr type="h" for="ch" forName="image_accent_3" refType="h" fact="0.3864"/>
              <dgm:constr type="l" for="ch" forName="image_3" refType="w" fact="0.4531"/>
              <dgm:constr type="t" for="ch" forName="image_3" refType="h" fact="0.128"/>
              <dgm:constr type="w" for="ch" forName="image_3" refType="w" fact="0.1437"/>
              <dgm:constr type="h" for="ch" forName="image_3" refType="h" fact="0.3456"/>
              <dgm:constr type="l" for="ch" forName="image_accent_1" refType="w" fact="0.2368"/>
              <dgm:constr type="t" for="ch" forName="image_accent_1" refType="h" fact="0.4241"/>
              <dgm:constr type="w" for="ch" forName="image_accent_1" refType="w" fact="0.2394"/>
              <dgm:constr type="h" for="ch" forName="image_accent_1" refType="h" fact="0.5759"/>
              <dgm:constr type="l" for="ch" forName="image_1" refType="w" fact="0.246"/>
              <dgm:constr type="t" for="ch" forName="image_1" refType="h" fact="0.4462"/>
              <dgm:constr type="w" for="ch" forName="image_1" refType="w" fact="0.2211"/>
              <dgm:constr type="h" for="ch" forName="image_1" refType="h" fact="0.5317"/>
              <dgm:constr type="l" for="ch" forName="parent_text_1" refType="w" fact="0"/>
              <dgm:constr type="t" for="ch" forName="parent_text_1" refType="h" fact="0.128"/>
              <dgm:constr type="w" for="ch" forName="parent_text_1" refType="w" fact="0.3553"/>
              <dgm:constr type="h" for="ch" forName="parent_text_1" refType="h" fact="0.2775"/>
              <dgm:constr type="l" for="ch" forName="accent_1" refType="w" fact="0.3895"/>
              <dgm:constr type="t" for="ch" forName="accent_1" refType="h" fact="0"/>
              <dgm:constr type="w" for="ch" forName="accent_1" refType="w" fact="0.0711"/>
              <dgm:constr type="h" for="ch" forName="accent_1" refType="h" fact="0.1709"/>
              <dgm:constr type="l" for="ch" forName="parent_text_2" refType="w" fact="0.6447"/>
              <dgm:constr type="t" for="ch" forName="parent_text_2" refType="h" fact="0.5507"/>
              <dgm:constr type="w" for="ch" forName="parent_text_2" refType="w" fact="0.3553"/>
              <dgm:constr type="h" for="ch" forName="parent_text_2" refType="h" fact="0.2658"/>
              <dgm:constr type="l" for="ch" forName="parent_text_3" refType="w" fact="0.6316"/>
              <dgm:constr type="t" for="ch" forName="parent_text_3" refType="h" fact="0.128"/>
              <dgm:constr type="w" for="ch" forName="parent_text_3" refType="w" fact="0.3553"/>
              <dgm:constr type="h" for="ch" forName="parent_text_3" refType="h" fact="0.3456"/>
              <dgm:constr type="l" for="ch" forName="accent_2" refType="w" fact="0.5789"/>
              <dgm:constr type="t" for="ch" forName="accent_2" refType="h" fact="0.0127"/>
              <dgm:constr type="w" for="ch" forName="accent_2" refType="w" fact="0.0526"/>
              <dgm:constr type="h" for="ch" forName="accent_2" refType="h" fact="0.1266"/>
            </dgm:constrLst>
          </dgm:if>
          <dgm:else name="Name13">
            <dgm:constrLst>
              <dgm:constr type="primFontSz" for="des" ptType="node" op="equ" val="65"/>
              <dgm:constr type="l" for="ch" forName="accent_1" refType="w" fact="0.3289"/>
              <dgm:constr type="t" for="ch" forName="accent_1" refType="h" fact="0.8355"/>
              <dgm:constr type="w" for="ch" forName="accent_1" refType="w" fact="0.0395"/>
              <dgm:constr type="h" for="ch" forName="accent_1" refType="h" fact="0.0949"/>
              <dgm:constr type="l" for="ch" forName="image_accent_2" refType="w" fact="0.3811"/>
              <dgm:constr type="t" for="ch" forName="image_accent_2" refType="h" fact="0.5329"/>
              <dgm:constr type="w" for="ch" forName="image_accent_2" refType="w" fact="0.1253"/>
              <dgm:constr type="h" for="ch" forName="image_accent_2" refType="h" fact="0.3013"/>
              <dgm:constr type="l" for="ch" forName="image_2" refType="w" fact="0.3885"/>
              <dgm:constr type="t" for="ch" forName="image_2" refType="h" fact="0.5507"/>
              <dgm:constr type="w" for="ch" forName="image_2" refType="w" fact="0.1105"/>
              <dgm:constr type="h" for="ch" forName="image_2" refType="h" fact="0.2658"/>
              <dgm:constr type="l" for="ch" forName="image_accent_3" refType="w" fact="0.3947"/>
              <dgm:constr type="t" for="ch" forName="image_accent_3" refType="h" fact="0.1076"/>
              <dgm:constr type="w" for="ch" forName="image_accent_3" refType="w" fact="0.1606"/>
              <dgm:constr type="h" for="ch" forName="image_accent_3" refType="h" fact="0.3864"/>
              <dgm:constr type="l" for="ch" forName="image_3" refType="w" fact="0.4032"/>
              <dgm:constr type="t" for="ch" forName="image_3" refType="h" fact="0.128"/>
              <dgm:constr type="w" for="ch" forName="image_3" refType="w" fact="0.1437"/>
              <dgm:constr type="h" for="ch" forName="image_3" refType="h" fact="0.3456"/>
              <dgm:constr type="l" for="ch" forName="image_accent_1" refType="w" fact="0.5237"/>
              <dgm:constr type="t" for="ch" forName="image_accent_1" refType="h" fact="0.4241"/>
              <dgm:constr type="w" for="ch" forName="image_accent_1" refType="w" fact="0.2394"/>
              <dgm:constr type="h" for="ch" forName="image_accent_1" refType="h" fact="0.5759"/>
              <dgm:constr type="l" for="ch" forName="image_1" refType="w" fact="0.5329"/>
              <dgm:constr type="t" for="ch" forName="image_1" refType="h" fact="0.4462"/>
              <dgm:constr type="w" for="ch" forName="image_1" refType="w" fact="0.2211"/>
              <dgm:constr type="h" for="ch" forName="image_1" refType="h" fact="0.5317"/>
              <dgm:constr type="l" for="ch" forName="parent_text_1" refType="w" fact="0.6447"/>
              <dgm:constr type="t" for="ch" forName="parent_text_1" refType="h" fact="0.128"/>
              <dgm:constr type="w" for="ch" forName="parent_text_1" refType="w" fact="0.3553"/>
              <dgm:constr type="h" for="ch" forName="parent_text_1" refType="h" fact="0.2775"/>
              <dgm:constr type="l" for="ch" forName="accent_2" refType="w" fact="0.5395"/>
              <dgm:constr type="t" for="ch" forName="accent_2" refType="h" fact="0"/>
              <dgm:constr type="w" for="ch" forName="accent_2" refType="w" fact="0.0711"/>
              <dgm:constr type="h" for="ch" forName="accent_2" refType="h" fact="0.1709"/>
              <dgm:constr type="l" for="ch" forName="parent_text_3" refType="w" fact="0.0132"/>
              <dgm:constr type="t" for="ch" forName="parent_text_3" refType="h" fact="0.128"/>
              <dgm:constr type="w" for="ch" forName="parent_text_3" refType="w" fact="0.3553"/>
              <dgm:constr type="h" for="ch" forName="parent_text_3" refType="h" fact="0.3456"/>
              <dgm:constr type="l" for="ch" forName="parent_text_2" refType="w" fact="0"/>
              <dgm:constr type="t" for="ch" forName="parent_text_2" refType="h" fact="0.5507"/>
              <dgm:constr type="w" for="ch" forName="parent_text_2" refType="w" fact="0.3553"/>
              <dgm:constr type="h" for="ch" forName="parent_text_2" refType="h" fact="0.2658"/>
              <dgm:constr type="l" for="ch" forName="accent_3" refType="w" fact="0.3684"/>
              <dgm:constr type="t" for="ch" forName="accent_3" refType="h" fact="0.0127"/>
              <dgm:constr type="w" for="ch" forName="accent_3" refType="w" fact="0.0526"/>
              <dgm:constr type="h" for="ch" forName="accent_3" refType="h" fact="0.1266"/>
            </dgm:constrLst>
          </dgm:else>
        </dgm:choose>
      </dgm:if>
      <dgm:if name="Name14" axis="ch" ptType="node" func="cnt" op="equ" val="4">
        <dgm:alg type="composite">
          <dgm:param type="ar" val="1.6704"/>
        </dgm:alg>
        <dgm:choose name="Name15">
          <dgm:if name="Name16" func="var" arg="dir" op="equ" val="norm">
            <dgm:constrLst>
              <dgm:constr type="primFontSz" for="des" ptType="node" op="equ" val="65"/>
              <dgm:constr type="l" for="ch" forName="image_accent_4" refType="w" fact="0.4626"/>
              <dgm:constr type="t" for="ch" forName="image_accent_4" refType="h" fact="0.1415"/>
              <dgm:constr type="w" for="ch" forName="image_accent_4" refType="w" fact="0.1126"/>
              <dgm:constr type="h" for="ch" forName="image_accent_4" refType="h" fact="0.1881"/>
              <dgm:constr type="l" for="ch" forName="image_4" refType="w" fact="0.4692"/>
              <dgm:constr type="t" for="ch" forName="image_4" refType="h" fact="0.1526"/>
              <dgm:constr type="w" for="ch" forName="image_4" refType="w" fact="0.0994"/>
              <dgm:constr type="h" for="ch" forName="image_4" refType="h" fact="0.166"/>
              <dgm:constr type="l" for="ch" forName="image_accent_2" refType="w" fact="0.4936"/>
              <dgm:constr type="t" for="ch" forName="image_accent_2" refType="h" fact="0.6756"/>
              <dgm:constr type="w" for="ch" forName="image_accent_2" refType="w" fact="0.1253"/>
              <dgm:constr type="h" for="ch" forName="image_accent_2" refType="h" fact="0.2092"/>
              <dgm:constr type="l" for="ch" forName="image_2" refType="w" fact="0.501"/>
              <dgm:constr type="t" for="ch" forName="image_2" refType="h" fact="0.6879"/>
              <dgm:constr type="w" for="ch" forName="image_2" refType="w" fact="0.1105"/>
              <dgm:constr type="h" for="ch" forName="image_2" refType="h" fact="0.1846"/>
              <dgm:constr type="l" for="ch" forName="image_accent_3" refType="w" fact="0.4446"/>
              <dgm:constr type="t" for="ch" forName="image_accent_3" refType="h" fact="0.3802"/>
              <dgm:constr type="w" for="ch" forName="image_accent_3" refType="w" fact="0.1606"/>
              <dgm:constr type="h" for="ch" forName="image_accent_3" refType="h" fact="0.2683"/>
              <dgm:constr type="l" for="ch" forName="image_3" refType="w" fact="0.4531"/>
              <dgm:constr type="t" for="ch" forName="image_3" refType="h" fact="0.3944"/>
              <dgm:constr type="w" for="ch" forName="image_3" refType="w" fact="0.1437"/>
              <dgm:constr type="h" for="ch" forName="image_3" refType="h" fact="0.24"/>
              <dgm:constr type="l" for="ch" forName="image_accent_1" refType="w" fact="0.2368"/>
              <dgm:constr type="t" for="ch" forName="image_accent_1" refType="h" fact="0.6"/>
              <dgm:constr type="w" for="ch" forName="image_accent_1" refType="w" fact="0.2394"/>
              <dgm:constr type="h" for="ch" forName="image_accent_1" refType="h" fact="0.4"/>
              <dgm:constr type="l" for="ch" forName="image_1" refType="w" fact="0.246"/>
              <dgm:constr type="t" for="ch" forName="image_1" refType="h" fact="0.6154"/>
              <dgm:constr type="w" for="ch" forName="image_1" refType="w" fact="0.2211"/>
              <dgm:constr type="h" for="ch" forName="image_1" refType="h" fact="0.3692"/>
              <dgm:constr type="l" for="ch" forName="parent_text_1" refType="w" fact="0"/>
              <dgm:constr type="t" for="ch" forName="parent_text_1" refType="h" fact="0.3944"/>
              <dgm:constr type="w" for="ch" forName="parent_text_1" refType="w" fact="0.3553"/>
              <dgm:constr type="h" for="ch" forName="parent_text_1" refType="h" fact="0.1931"/>
              <dgm:constr type="l" for="ch" forName="accent_1" refType="w" fact="0.3895"/>
              <dgm:constr type="t" for="ch" forName="accent_1" refType="h" fact="0.3055"/>
              <dgm:constr type="w" for="ch" forName="accent_1" refType="w" fact="0.0711"/>
              <dgm:constr type="h" for="ch" forName="accent_1" refType="h" fact="0.1187"/>
              <dgm:constr type="l" for="ch" forName="parent_text_3" refType="w" fact="0.6316"/>
              <dgm:constr type="t" for="ch" forName="parent_text_3" refType="h" fact="0.3944"/>
              <dgm:constr type="w" for="ch" forName="parent_text_3" refType="w" fact="0.3553"/>
              <dgm:constr type="h" for="ch" forName="parent_text_3" refType="h" fact="0.24"/>
              <dgm:constr type="l" for="ch" forName="parent_text_2" refType="w" fact="0.6447"/>
              <dgm:constr type="t" for="ch" forName="parent_text_2" refType="h" fact="0.6879"/>
              <dgm:constr type="w" for="ch" forName="parent_text_2" refType="w" fact="0.3553"/>
              <dgm:constr type="h" for="ch" forName="parent_text_2" refType="h" fact="0.1846"/>
              <dgm:constr type="l" for="ch" forName="accent_2" refType="w" fact="0.5347"/>
              <dgm:constr type="t" for="ch" forName="accent_2" refType="h" fact="0.044"/>
              <dgm:constr type="w" for="ch" forName="accent_2" refType="w" fact="0.0526"/>
              <dgm:constr type="h" for="ch" forName="accent_2" refType="h" fact="0.0879"/>
              <dgm:constr type="l" for="ch" forName="accent_3" refType="w" fact="0.6005"/>
              <dgm:constr type="t" for="ch" forName="accent_3" refType="h" fact="0"/>
              <dgm:constr type="w" for="ch" forName="accent_3" refType="w" fact="0.0263"/>
              <dgm:constr type="h" for="ch" forName="accent_3" refType="h" fact="0.044"/>
              <dgm:constr type="l" for="ch" forName="parent_text_4" refType="w" fact="0.6005"/>
              <dgm:constr type="t" for="ch" forName="parent_text_4" refType="h" fact="0.1526"/>
              <dgm:constr type="w" for="ch" forName="parent_text_4" refType="w" fact="0.3553"/>
              <dgm:constr type="h" for="ch" forName="parent_text_4" refType="h" fact="0.166"/>
              <dgm:constr type="l" for="ch" forName="accent_4" refType="w" fact="0.6268"/>
              <dgm:constr type="t" for="ch" forName="accent_4" refType="h" fact="0.8791"/>
              <dgm:constr type="w" for="ch" forName="accent_4" refType="w" fact="0.0395"/>
              <dgm:constr type="h" for="ch" forName="accent_4" refType="h" fact="0.0659"/>
            </dgm:constrLst>
          </dgm:if>
          <dgm:else name="Name17">
            <dgm:constrLst>
              <dgm:constr type="primFontSz" for="des" ptType="node" op="equ" val="65"/>
              <dgm:constr type="l" for="ch" forName="image_accent_4" refType="w" fact="0.4248"/>
              <dgm:constr type="t" for="ch" forName="image_accent_4" refType="h" fact="0.1415"/>
              <dgm:constr type="w" for="ch" forName="image_accent_4" refType="w" fact="0.1126"/>
              <dgm:constr type="h" for="ch" forName="image_accent_4" refType="h" fact="0.1881"/>
              <dgm:constr type="l" for="ch" forName="image_4" refType="w" fact="0.4314"/>
              <dgm:constr type="t" for="ch" forName="image_4" refType="h" fact="0.1526"/>
              <dgm:constr type="w" for="ch" forName="image_4" refType="w" fact="0.0994"/>
              <dgm:constr type="h" for="ch" forName="image_4" refType="h" fact="0.166"/>
              <dgm:constr type="l" for="ch" forName="image_accent_2" refType="w" fact="0.3811"/>
              <dgm:constr type="t" for="ch" forName="image_accent_2" refType="h" fact="0.6756"/>
              <dgm:constr type="w" for="ch" forName="image_accent_2" refType="w" fact="0.1253"/>
              <dgm:constr type="h" for="ch" forName="image_accent_2" refType="h" fact="0.2092"/>
              <dgm:constr type="l" for="ch" forName="image_2" refType="w" fact="0.3885"/>
              <dgm:constr type="t" for="ch" forName="image_2" refType="h" fact="0.6879"/>
              <dgm:constr type="w" for="ch" forName="image_2" refType="w" fact="0.1105"/>
              <dgm:constr type="h" for="ch" forName="image_2" refType="h" fact="0.1846"/>
              <dgm:constr type="l" for="ch" forName="image_accent_3" refType="w" fact="0.3947"/>
              <dgm:constr type="t" for="ch" forName="image_accent_3" refType="h" fact="0.3802"/>
              <dgm:constr type="w" for="ch" forName="image_accent_3" refType="w" fact="0.1606"/>
              <dgm:constr type="h" for="ch" forName="image_accent_3" refType="h" fact="0.2683"/>
              <dgm:constr type="l" for="ch" forName="image_3" refType="w" fact="0.4032"/>
              <dgm:constr type="t" for="ch" forName="image_3" refType="h" fact="0.3944"/>
              <dgm:constr type="w" for="ch" forName="image_3" refType="w" fact="0.1437"/>
              <dgm:constr type="h" for="ch" forName="image_3" refType="h" fact="0.24"/>
              <dgm:constr type="l" for="ch" forName="image_accent_1" refType="w" fact="0.5237"/>
              <dgm:constr type="t" for="ch" forName="image_accent_1" refType="h" fact="0.6"/>
              <dgm:constr type="w" for="ch" forName="image_accent_1" refType="w" fact="0.2394"/>
              <dgm:constr type="h" for="ch" forName="image_accent_1" refType="h" fact="0.4"/>
              <dgm:constr type="l" for="ch" forName="image_1" refType="w" fact="0.5329"/>
              <dgm:constr type="t" for="ch" forName="image_1" refType="h" fact="0.6154"/>
              <dgm:constr type="w" for="ch" forName="image_1" refType="w" fact="0.2211"/>
              <dgm:constr type="h" for="ch" forName="image_1" refType="h" fact="0.3692"/>
              <dgm:constr type="l" for="ch" forName="parent_text_1" refType="w" fact="0.6447"/>
              <dgm:constr type="t" for="ch" forName="parent_text_1" refType="h" fact="0.3944"/>
              <dgm:constr type="w" for="ch" forName="parent_text_1" refType="w" fact="0.3553"/>
              <dgm:constr type="h" for="ch" forName="parent_text_1" refType="h" fact="0.1931"/>
              <dgm:constr type="l" for="ch" forName="accent_1" refType="w" fact="0.5395"/>
              <dgm:constr type="t" for="ch" forName="accent_1" refType="h" fact="0.3055"/>
              <dgm:constr type="w" for="ch" forName="accent_1" refType="w" fact="0.0711"/>
              <dgm:constr type="h" for="ch" forName="accent_1" refType="h" fact="0.1187"/>
              <dgm:constr type="l" for="ch" forName="parent_text_3" refType="w" fact="0.0132"/>
              <dgm:constr type="t" for="ch" forName="parent_text_3" refType="h" fact="0.3944"/>
              <dgm:constr type="w" for="ch" forName="parent_text_3" refType="w" fact="0.3553"/>
              <dgm:constr type="h" for="ch" forName="parent_text_3" refType="h" fact="0.24"/>
              <dgm:constr type="l" for="ch" forName="parent_text_2" refType="w" fact="0"/>
              <dgm:constr type="t" for="ch" forName="parent_text_2" refType="h" fact="0.6879"/>
              <dgm:constr type="w" for="ch" forName="parent_text_2" refType="w" fact="0.3553"/>
              <dgm:constr type="h" for="ch" forName="parent_text_2" refType="h" fact="0.1846"/>
              <dgm:constr type="l" for="ch" forName="accent_2" refType="w" fact="0.4126"/>
              <dgm:constr type="t" for="ch" forName="accent_2" refType="h" fact="0.044"/>
              <dgm:constr type="w" for="ch" forName="accent_2" refType="w" fact="0.0526"/>
              <dgm:constr type="h" for="ch" forName="accent_2" refType="h" fact="0.0879"/>
              <dgm:constr type="l" for="ch" forName="accent_3" refType="w" fact="0.3732"/>
              <dgm:constr type="t" for="ch" forName="accent_3" refType="h" fact="0"/>
              <dgm:constr type="w" for="ch" forName="accent_3" refType="w" fact="0.0263"/>
              <dgm:constr type="h" for="ch" forName="accent_3" refType="h" fact="0.044"/>
              <dgm:constr type="l" for="ch" forName="parent_text_4" refType="w" fact="0.0442"/>
              <dgm:constr type="t" for="ch" forName="parent_text_4" refType="h" fact="0.1526"/>
              <dgm:constr type="w" for="ch" forName="parent_text_4" refType="w" fact="0.3553"/>
              <dgm:constr type="h" for="ch" forName="parent_text_4" refType="h" fact="0.166"/>
              <dgm:constr type="l" for="ch" forName="accent_4" refType="w" fact="0.3337"/>
              <dgm:constr type="t" for="ch" forName="accent_4" refType="h" fact="0.8791"/>
              <dgm:constr type="w" for="ch" forName="accent_4" refType="w" fact="0.0395"/>
              <dgm:constr type="h" for="ch" forName="accent_4" refType="h" fact="0.0659"/>
            </dgm:constrLst>
          </dgm:else>
        </dgm:choose>
      </dgm:if>
      <dgm:if name="Name18" axis="ch" ptType="node" func="cnt" op="equ" val="5">
        <dgm:alg type="composite">
          <dgm:param type="ar" val="1.5076"/>
        </dgm:alg>
        <dgm:choose name="Name19">
          <dgm:if name="Name20" func="var" arg="dir" op="equ" val="norm">
            <dgm:constrLst>
              <dgm:constr type="primFontSz" for="des" ptType="node" op="equ" val="65"/>
              <dgm:constr type="l" for="ch" forName="image_accent_5" refType="w" fact="0.5301"/>
              <dgm:constr type="t" for="ch" forName="image_accent_5" refType="h" fact="0.0862"/>
              <dgm:constr type="w" for="ch" forName="image_accent_5" refType="w" fact="0.1022"/>
              <dgm:constr type="h" for="ch" forName="image_accent_5" refType="h" fact="0.1541"/>
              <dgm:constr type="l" for="ch" forName="image_5" refType="w" fact="0.5361"/>
              <dgm:constr type="t" for="ch" forName="image_5" refType="h" fact="0.0953"/>
              <dgm:constr type="w" for="ch" forName="image_5" refType="w" fact="0.0902"/>
              <dgm:constr type="h" for="ch" forName="image_5" refType="h" fact="0.1359"/>
              <dgm:constr type="l" for="ch" forName="image_accent_4" refType="w" fact="0.4528"/>
              <dgm:constr type="t" for="ch" forName="image_accent_4" refType="h" fact="0.2416"/>
              <dgm:constr type="w" for="ch" forName="image_accent_4" refType="w" fact="0.1103"/>
              <dgm:constr type="h" for="ch" forName="image_accent_4" refType="h" fact="0.1662"/>
              <dgm:constr type="l" for="ch" forName="image_4" refType="w" fact="0.4593"/>
              <dgm:constr type="t" for="ch" forName="image_4" refType="h" fact="0.2513"/>
              <dgm:constr type="w" for="ch" forName="image_4" refType="w" fact="0.0973"/>
              <dgm:constr type="h" for="ch" forName="image_4" refType="h" fact="0.1467"/>
              <dgm:constr type="l" for="ch" forName="image_accent_2" refType="w" fact="0.4832"/>
              <dgm:constr type="t" for="ch" forName="image_accent_2" refType="h" fact="0.7134"/>
              <dgm:constr type="w" for="ch" forName="image_accent_2" refType="w" fact="0.1226"/>
              <dgm:constr type="h" for="ch" forName="image_accent_2" refType="h" fact="0.1849"/>
              <dgm:constr type="l" for="ch" forName="image_2" refType="w" fact="0.4904"/>
              <dgm:constr type="t" for="ch" forName="image_2" refType="h" fact="0.7243"/>
              <dgm:constr type="w" for="ch" forName="image_2" refType="w" fact="0.1082"/>
              <dgm:constr type="h" for="ch" forName="image_2" refType="h" fact="0.1631"/>
              <dgm:constr type="l" for="ch" forName="image_accent_3" refType="w" fact="0.4352"/>
              <dgm:constr type="t" for="ch" forName="image_accent_3" refType="h" fact="0.4525"/>
              <dgm:constr type="w" for="ch" forName="image_accent_3" refType="w" fact="0.1573"/>
              <dgm:constr type="h" for="ch" forName="image_accent_3" refType="h" fact="0.2371"/>
              <dgm:constr type="l" for="ch" forName="image_3" refType="w" fact="0.4435"/>
              <dgm:constr type="t" for="ch" forName="image_3" refType="h" fact="0.465"/>
              <dgm:constr type="w" for="ch" forName="image_3" refType="w" fact="0.1407"/>
              <dgm:constr type="h" for="ch" forName="image_3" refType="h" fact="0.212"/>
              <dgm:constr type="l" for="ch" forName="image_accent_1" refType="w" fact="0.2318"/>
              <dgm:constr type="t" for="ch" forName="image_accent_1" refType="h" fact="0.6466"/>
              <dgm:constr type="w" for="ch" forName="image_accent_1" refType="w" fact="0.2344"/>
              <dgm:constr type="h" for="ch" forName="image_accent_1" refType="h" fact="0.3534"/>
              <dgm:constr type="l" for="ch" forName="image_1" refType="w" fact="0.2408"/>
              <dgm:constr type="t" for="ch" forName="image_1" refType="h" fact="0.6602"/>
              <dgm:constr type="w" for="ch" forName="image_1" refType="w" fact="0.2164"/>
              <dgm:constr type="h" for="ch" forName="image_1" refType="h" fact="0.3262"/>
              <dgm:constr type="l" for="ch" forName="parent_text_1" refType="w" fact="0"/>
              <dgm:constr type="t" for="ch" forName="parent_text_1" refType="h" fact="0.465"/>
              <dgm:constr type="w" for="ch" forName="parent_text_1" refType="w" fact="0.3478"/>
              <dgm:constr type="h" for="ch" forName="parent_text_1" refType="h" fact="0.165"/>
              <dgm:constr type="l" for="ch" forName="accent_1" refType="w" fact="0.3813"/>
              <dgm:constr type="t" for="ch" forName="accent_1" refType="h" fact="0.3864"/>
              <dgm:constr type="w" for="ch" forName="accent_1" refType="w" fact="0.0696"/>
              <dgm:constr type="h" for="ch" forName="accent_1" refType="h" fact="0.1049"/>
              <dgm:constr type="l" for="ch" forName="parent_text_3" refType="w" fact="0.6182"/>
              <dgm:constr type="t" for="ch" forName="parent_text_3" refType="h" fact="0.465"/>
              <dgm:constr type="w" for="ch" forName="parent_text_3" refType="w" fact="0.3478"/>
              <dgm:constr type="h" for="ch" forName="parent_text_3" refType="h" fact="0.212"/>
              <dgm:constr type="l" for="ch" forName="parent_text_2" refType="w" fact="0.6311"/>
              <dgm:constr type="t" for="ch" forName="parent_text_2" refType="h" fact="0.7243"/>
              <dgm:constr type="w" for="ch" forName="parent_text_2" refType="w" fact="0.3478"/>
              <dgm:constr type="h" for="ch" forName="parent_text_2" refType="h" fact="0.1631"/>
              <dgm:constr type="l" for="ch" forName="parent_text_4" refType="w" fact="0.5878"/>
              <dgm:constr type="t" for="ch" forName="parent_text_4" refType="h" fact="0.2513"/>
              <dgm:constr type="w" for="ch" forName="parent_text_4" refType="w" fact="0.3478"/>
              <dgm:constr type="h" for="ch" forName="parent_text_4" refType="h" fact="0.1467"/>
              <dgm:constr type="l" for="ch" forName="accent_2" refType="w" fact="0.6265"/>
              <dgm:constr type="t" for="ch" forName="accent_2" refType="h" fact="0.0194"/>
              <dgm:constr type="w" for="ch" forName="accent_2" refType="w" fact="0.0515"/>
              <dgm:constr type="h" for="ch" forName="accent_2" refType="h" fact="0.0777"/>
              <dgm:constr type="l" for="ch" forName="accent_3" refType="w" fact="0.7038"/>
              <dgm:constr type="t" for="ch" forName="accent_3" refType="h" fact="0"/>
              <dgm:constr type="w" for="ch" forName="accent_3" refType="w" fact="0.0258"/>
              <dgm:constr type="h" for="ch" forName="accent_3" refType="h" fact="0.0388"/>
              <dgm:constr type="l" for="ch" forName="parent_text_5" refType="w" fact="0.6522"/>
              <dgm:constr type="t" for="ch" forName="parent_text_5" refType="h" fact="0.0953"/>
              <dgm:constr type="w" for="ch" forName="parent_text_5" refType="w" fact="0.3478"/>
              <dgm:constr type="h" for="ch" forName="parent_text_5" refType="h" fact="0.1359"/>
              <dgm:constr type="l" for="ch" forName="accent_4" refType="w" fact="0.6136"/>
              <dgm:constr type="t" for="ch" forName="accent_4" refType="h" fact="0.8932"/>
              <dgm:constr type="w" for="ch" forName="accent_4" refType="w" fact="0.0386"/>
              <dgm:constr type="h" for="ch" forName="accent_4" refType="h" fact="0.0583"/>
            </dgm:constrLst>
          </dgm:if>
          <dgm:else name="Name21">
            <dgm:constrLst>
              <dgm:constr type="primFontSz" for="des" ptType="node" op="equ" val="65"/>
              <dgm:constr type="l" for="ch" forName="image_accent_5" refType="w" fact="0.3677"/>
              <dgm:constr type="t" for="ch" forName="image_accent_5" refType="h" fact="0.0862"/>
              <dgm:constr type="w" for="ch" forName="image_accent_5" refType="w" fact="0.1022"/>
              <dgm:constr type="h" for="ch" forName="image_accent_5" refType="h" fact="0.1541"/>
              <dgm:constr type="l" for="ch" forName="image_5" refType="w" fact="0.3738"/>
              <dgm:constr type="t" for="ch" forName="image_5" refType="h" fact="0.0953"/>
              <dgm:constr type="w" for="ch" forName="image_5" refType="w" fact="0.0902"/>
              <dgm:constr type="h" for="ch" forName="image_5" refType="h" fact="0.1359"/>
              <dgm:constr type="l" for="ch" forName="image_accent_4" refType="w" fact="0.437"/>
              <dgm:constr type="t" for="ch" forName="image_accent_4" refType="h" fact="0.2416"/>
              <dgm:constr type="w" for="ch" forName="image_accent_4" refType="w" fact="0.1103"/>
              <dgm:constr type="h" for="ch" forName="image_accent_4" refType="h" fact="0.1662"/>
              <dgm:constr type="l" for="ch" forName="image_4" refType="w" fact="0.4434"/>
              <dgm:constr type="t" for="ch" forName="image_4" refType="h" fact="0.2513"/>
              <dgm:constr type="w" for="ch" forName="image_4" refType="w" fact="0.0973"/>
              <dgm:constr type="h" for="ch" forName="image_4" refType="h" fact="0.1467"/>
              <dgm:constr type="l" for="ch" forName="image_accent_2" refType="w" fact="0.3942"/>
              <dgm:constr type="t" for="ch" forName="image_accent_2" refType="h" fact="0.7134"/>
              <dgm:constr type="w" for="ch" forName="image_accent_2" refType="w" fact="0.1226"/>
              <dgm:constr type="h" for="ch" forName="image_accent_2" refType="h" fact="0.1849"/>
              <dgm:constr type="l" for="ch" forName="image_2" refType="w" fact="0.4014"/>
              <dgm:constr type="t" for="ch" forName="image_2" refType="h" fact="0.7243"/>
              <dgm:constr type="w" for="ch" forName="image_2" refType="w" fact="0.1082"/>
              <dgm:constr type="h" for="ch" forName="image_2" refType="h" fact="0.1631"/>
              <dgm:constr type="l" for="ch" forName="image_accent_3" refType="w" fact="0.4075"/>
              <dgm:constr type="t" for="ch" forName="image_accent_3" refType="h" fact="0.4525"/>
              <dgm:constr type="w" for="ch" forName="image_accent_3" refType="w" fact="0.1573"/>
              <dgm:constr type="h" for="ch" forName="image_accent_3" refType="h" fact="0.2371"/>
              <dgm:constr type="l" for="ch" forName="image_3" refType="w" fact="0.4158"/>
              <dgm:constr type="t" for="ch" forName="image_3" refType="h" fact="0.465"/>
              <dgm:constr type="w" for="ch" forName="image_3" refType="w" fact="0.1407"/>
              <dgm:constr type="h" for="ch" forName="image_3" refType="h" fact="0.212"/>
              <dgm:constr type="l" for="ch" forName="image_accent_1" refType="w" fact="0.5338"/>
              <dgm:constr type="t" for="ch" forName="image_accent_1" refType="h" fact="0.6466"/>
              <dgm:constr type="w" for="ch" forName="image_accent_1" refType="w" fact="0.2344"/>
              <dgm:constr type="h" for="ch" forName="image_accent_1" refType="h" fact="0.3534"/>
              <dgm:constr type="l" for="ch" forName="image_1" refType="w" fact="0.5428"/>
              <dgm:constr type="t" for="ch" forName="image_1" refType="h" fact="0.6602"/>
              <dgm:constr type="w" for="ch" forName="image_1" refType="w" fact="0.2164"/>
              <dgm:constr type="h" for="ch" forName="image_1" refType="h" fact="0.3262"/>
              <dgm:constr type="l" for="ch" forName="parent_text_1" refType="w" fact="0.6522"/>
              <dgm:constr type="t" for="ch" forName="parent_text_1" refType="h" fact="0.465"/>
              <dgm:constr type="w" for="ch" forName="parent_text_1" refType="w" fact="0.3478"/>
              <dgm:constr type="h" for="ch" forName="parent_text_1" refType="h" fact="0.165"/>
              <dgm:constr type="l" for="ch" forName="accent_1" refType="w" fact="0.5492"/>
              <dgm:constr type="t" for="ch" forName="accent_1" refType="h" fact="0.3864"/>
              <dgm:constr type="w" for="ch" forName="accent_1" refType="w" fact="0.0696"/>
              <dgm:constr type="h" for="ch" forName="accent_1" refType="h" fact="0.1049"/>
              <dgm:constr type="l" for="ch" forName="parent_text_3" refType="w" fact="0.034"/>
              <dgm:constr type="t" for="ch" forName="parent_text_3" refType="h" fact="0.465"/>
              <dgm:constr type="w" for="ch" forName="parent_text_3" refType="w" fact="0.3478"/>
              <dgm:constr type="h" for="ch" forName="parent_text_3" refType="h" fact="0.212"/>
              <dgm:constr type="l" for="ch" forName="parent_text_2" refType="w" fact="0.0211"/>
              <dgm:constr type="t" for="ch" forName="parent_text_2" refType="h" fact="0.7243"/>
              <dgm:constr type="w" for="ch" forName="parent_text_2" refType="w" fact="0.3478"/>
              <dgm:constr type="h" for="ch" forName="parent_text_2" refType="h" fact="0.1631"/>
              <dgm:constr type="l" for="ch" forName="parent_text_4" refType="w" fact="0.0644"/>
              <dgm:constr type="t" for="ch" forName="parent_text_4" refType="h" fact="0.2513"/>
              <dgm:constr type="w" for="ch" forName="parent_text_4" refType="w" fact="0.3478"/>
              <dgm:constr type="h" for="ch" forName="parent_text_4" refType="h" fact="0.1467"/>
              <dgm:constr type="l" for="ch" forName="accent_2" refType="w" fact="0.322"/>
              <dgm:constr type="t" for="ch" forName="accent_2" refType="h" fact="0.0194"/>
              <dgm:constr type="w" for="ch" forName="accent_2" refType="w" fact="0.0515"/>
              <dgm:constr type="h" for="ch" forName="accent_2" refType="h" fact="0.0777"/>
              <dgm:constr type="l" for="ch" forName="accent_3" refType="w" fact="0.2705"/>
              <dgm:constr type="t" for="ch" forName="accent_3" refType="h" fact="0"/>
              <dgm:constr type="w" for="ch" forName="accent_3" refType="w" fact="0.0258"/>
              <dgm:constr type="h" for="ch" forName="accent_3" refType="h" fact="0.0388"/>
              <dgm:constr type="l" for="ch" forName="parent_text_5" refType="w" fact="0"/>
              <dgm:constr type="t" for="ch" forName="parent_text_5" refType="h" fact="0.0953"/>
              <dgm:constr type="w" for="ch" forName="parent_text_5" refType="w" fact="0.3478"/>
              <dgm:constr type="h" for="ch" forName="parent_text_5" refType="h" fact="0.1359"/>
              <dgm:constr type="l" for="ch" forName="accent_4" refType="w" fact="0.3478"/>
              <dgm:constr type="t" for="ch" forName="accent_4" refType="h" fact="0.8932"/>
              <dgm:constr type="w" for="ch" forName="accent_4" refType="w" fact="0.0386"/>
              <dgm:constr type="h" for="ch" forName="accent_4" refType="h" fact="0.0583"/>
            </dgm:constrLst>
          </dgm:else>
        </dgm:choose>
      </dgm:if>
      <dgm:if name="Name22" axis="ch" ptType="node" func="cnt" op="equ" val="6">
        <dgm:alg type="composite">
          <dgm:param type="ar" val="1.1351"/>
        </dgm:alg>
        <dgm:choose name="Name23">
          <dgm:if name="Name24" func="var" arg="dir" op="equ" val="norm">
            <dgm:constrLst>
              <dgm:constr type="primFontSz" for="des" ptType="node" op="equ" val="65"/>
              <dgm:constr type="l" for="ch" forName="image_accent_6" refType="w" fact="0.3864"/>
              <dgm:constr type="t" for="ch" forName="image_accent_6" refType="h" fact="0.7456"/>
              <dgm:constr type="w" for="ch" forName="image_accent_6" refType="w" fact="0.1757"/>
              <dgm:constr type="h" for="ch" forName="image_accent_6" refType="h" fact="0.1995"/>
              <dgm:constr type="l" for="ch" forName="image_6" refType="w" fact="0.3957"/>
              <dgm:constr type="t" for="ch" forName="image_6" refType="h" fact="0.7561"/>
              <dgm:constr type="w" for="ch" forName="image_6" refType="w" fact="0.1572"/>
              <dgm:constr type="h" for="ch" forName="image_6" refType="h" fact="0.1784"/>
              <dgm:constr type="l" for="ch" forName="image_accent_5" refType="w" fact="0.5301"/>
              <dgm:constr type="t" for="ch" forName="image_accent_5" refType="h" fact="0.0649"/>
              <dgm:constr type="w" for="ch" forName="image_accent_5" refType="w" fact="0.1022"/>
              <dgm:constr type="h" for="ch" forName="image_accent_5" refType="h" fact="0.116"/>
              <dgm:constr type="l" for="ch" forName="image_5" refType="w" fact="0.5361"/>
              <dgm:constr type="t" for="ch" forName="image_5" refType="h" fact="0.0717"/>
              <dgm:constr type="w" for="ch" forName="image_5" refType="w" fact="0.0902"/>
              <dgm:constr type="h" for="ch" forName="image_5" refType="h" fact="0.1023"/>
              <dgm:constr type="l" for="ch" forName="image_accent_4" refType="w" fact="0.4528"/>
              <dgm:constr type="t" for="ch" forName="image_accent_4" refType="h" fact="0.1819"/>
              <dgm:constr type="w" for="ch" forName="image_accent_4" refType="w" fact="0.1103"/>
              <dgm:constr type="h" for="ch" forName="image_accent_4" refType="h" fact="0.1251"/>
              <dgm:constr type="l" for="ch" forName="image_4" refType="w" fact="0.4593"/>
              <dgm:constr type="t" for="ch" forName="image_4" refType="h" fact="0.1892"/>
              <dgm:constr type="w" for="ch" forName="image_4" refType="w" fact="0.0973"/>
              <dgm:constr type="h" for="ch" forName="image_4" refType="h" fact="0.1104"/>
              <dgm:constr type="l" for="ch" forName="image_accent_2" refType="w" fact="0.4832"/>
              <dgm:constr type="t" for="ch" forName="image_accent_2" refType="h" fact="0.5371"/>
              <dgm:constr type="w" for="ch" forName="image_accent_2" refType="w" fact="0.1226"/>
              <dgm:constr type="h" for="ch" forName="image_accent_2" refType="h" fact="0.1392"/>
              <dgm:constr type="l" for="ch" forName="image_2" refType="w" fact="0.4904"/>
              <dgm:constr type="t" for="ch" forName="image_2" refType="h" fact="0.5453"/>
              <dgm:constr type="w" for="ch" forName="image_2" refType="w" fact="0.1082"/>
              <dgm:constr type="h" for="ch" forName="image_2" refType="h" fact="0.1228"/>
              <dgm:constr type="l" for="ch" forName="image_accent_3" refType="w" fact="0.4352"/>
              <dgm:constr type="t" for="ch" forName="image_accent_3" refType="h" fact="0.3407"/>
              <dgm:constr type="w" for="ch" forName="image_accent_3" refType="w" fact="0.1573"/>
              <dgm:constr type="h" for="ch" forName="image_accent_3" refType="h" fact="0.1785"/>
              <dgm:constr type="l" for="ch" forName="image_3" refType="w" fact="0.4435"/>
              <dgm:constr type="t" for="ch" forName="image_3" refType="h" fact="0.3501"/>
              <dgm:constr type="w" for="ch" forName="image_3" refType="w" fact="0.1407"/>
              <dgm:constr type="h" for="ch" forName="image_3" refType="h" fact="0.1596"/>
              <dgm:constr type="l" for="ch" forName="image_accent_1" refType="w" fact="0.2318"/>
              <dgm:constr type="t" for="ch" forName="image_accent_1" refType="h" fact="0.4869"/>
              <dgm:constr type="w" for="ch" forName="image_accent_1" refType="w" fact="0.2344"/>
              <dgm:constr type="h" for="ch" forName="image_accent_1" refType="h" fact="0.2661"/>
              <dgm:constr type="l" for="ch" forName="image_1" refType="w" fact="0.2401"/>
              <dgm:constr type="t" for="ch" forName="image_1" refType="h" fact="0.4971"/>
              <dgm:constr type="w" for="ch" forName="image_1" refType="w" fact="0.2164"/>
              <dgm:constr type="h" for="ch" forName="image_1" refType="h" fact="0.2456"/>
              <dgm:constr type="l" for="ch" forName="parent_text_1" refType="w" fact="0"/>
              <dgm:constr type="t" for="ch" forName="parent_text_1" refType="h" fact="0.3501"/>
              <dgm:constr type="w" for="ch" forName="parent_text_1" refType="w" fact="0.3478"/>
              <dgm:constr type="h" for="ch" forName="parent_text_1" refType="h" fact="0.125"/>
              <dgm:constr type="l" for="ch" forName="accent_1" refType="w" fact="0.3813"/>
              <dgm:constr type="t" for="ch" forName="accent_1" refType="h" fact="0.2909"/>
              <dgm:constr type="w" for="ch" forName="accent_1" refType="w" fact="0.0696"/>
              <dgm:constr type="h" for="ch" forName="accent_1" refType="h" fact="0.0789"/>
              <dgm:constr type="l" for="ch" forName="parent_text_2" refType="w" fact="0.6311"/>
              <dgm:constr type="t" for="ch" forName="parent_text_2" refType="h" fact="0.5453"/>
              <dgm:constr type="w" for="ch" forName="parent_text_2" refType="w" fact="0.3478"/>
              <dgm:constr type="h" for="ch" forName="parent_text_2" refType="h" fact="0.1228"/>
              <dgm:constr type="l" for="ch" forName="parent_text_4" refType="w" fact="0.5878"/>
              <dgm:constr type="t" for="ch" forName="parent_text_4" refType="h" fact="0.1892"/>
              <dgm:constr type="w" for="ch" forName="parent_text_4" refType="w" fact="0.3478"/>
              <dgm:constr type="h" for="ch" forName="parent_text_4" refType="h" fact="0.1104"/>
              <dgm:constr type="l" for="ch" forName="accent_2" refType="w" fact="0.6265"/>
              <dgm:constr type="t" for="ch" forName="accent_2" refType="h" fact="0.0146"/>
              <dgm:constr type="w" for="ch" forName="accent_2" refType="w" fact="0.0515"/>
              <dgm:constr type="h" for="ch" forName="accent_2" refType="h" fact="0.0585"/>
              <dgm:constr type="l" for="ch" forName="accent_3" refType="w" fact="0.7038"/>
              <dgm:constr type="t" for="ch" forName="accent_3" refType="h" fact="0"/>
              <dgm:constr type="w" for="ch" forName="accent_3" refType="w" fact="0.0258"/>
              <dgm:constr type="h" for="ch" forName="accent_3" refType="h" fact="0.0292"/>
              <dgm:constr type="l" for="ch" forName="parent_text_5" refType="w" fact="0.6522"/>
              <dgm:constr type="t" for="ch" forName="parent_text_5" refType="h" fact="0.0717"/>
              <dgm:constr type="w" for="ch" forName="parent_text_5" refType="w" fact="0.3478"/>
              <dgm:constr type="h" for="ch" forName="parent_text_5" refType="h" fact="0.1023"/>
              <dgm:constr type="l" for="ch" forName="parent_text_3" refType="w" fact="0.6182"/>
              <dgm:constr type="t" for="ch" forName="parent_text_3" refType="h" fact="0.3501"/>
              <dgm:constr type="w" for="ch" forName="parent_text_3" refType="w" fact="0.3478"/>
              <dgm:constr type="h" for="ch" forName="parent_text_3" refType="h" fact="0.1596"/>
              <dgm:constr type="l" for="ch" forName="accent_4" refType="w" fact="0.5538"/>
              <dgm:constr type="t" for="ch" forName="accent_4" refType="h" fact="0.9211"/>
              <dgm:constr type="w" for="ch" forName="accent_4" refType="w" fact="0.0696"/>
              <dgm:constr type="h" for="ch" forName="accent_4" refType="h" fact="0.0789"/>
              <dgm:constr type="l" for="ch" forName="parent_text_6" refType="w" fact="0.0195"/>
              <dgm:constr type="t" for="ch" forName="parent_text_6" refType="h" fact="0.7561"/>
              <dgm:constr type="w" for="ch" forName="parent_text_6" refType="w" fact="0.3478"/>
              <dgm:constr type="h" for="ch" forName="parent_text_6" refType="h" fact="0.1784"/>
              <dgm:constr type="l" for="ch" forName="accent_5" refType="w" fact="0.6182"/>
              <dgm:constr type="t" for="ch" forName="accent_5" refType="h" fact="0.6725"/>
              <dgm:constr type="w" for="ch" forName="accent_5" refType="w" fact="0.0386"/>
              <dgm:constr type="h" for="ch" forName="accent_5" refType="h" fact="0.0439"/>
            </dgm:constrLst>
          </dgm:if>
          <dgm:else name="Name25">
            <dgm:constrLst>
              <dgm:constr type="primFontSz" for="des" ptType="node" op="equ" val="65"/>
              <dgm:constr type="l" for="ch" forName="image_accent_6" refType="w" fact="0.4379"/>
              <dgm:constr type="t" for="ch" forName="image_accent_6" refType="h" fact="0.7456"/>
              <dgm:constr type="w" for="ch" forName="image_accent_6" refType="w" fact="0.1757"/>
              <dgm:constr type="h" for="ch" forName="image_accent_6" refType="h" fact="0.1995"/>
              <dgm:constr type="l" for="ch" forName="image_6" refType="w" fact="0.4471"/>
              <dgm:constr type="t" for="ch" forName="image_6" refType="h" fact="0.7561"/>
              <dgm:constr type="w" for="ch" forName="image_6" refType="w" fact="0.1572"/>
              <dgm:constr type="h" for="ch" forName="image_6" refType="h" fact="0.1784"/>
              <dgm:constr type="l" for="ch" forName="image_accent_5" refType="w" fact="0.3677"/>
              <dgm:constr type="t" for="ch" forName="image_accent_5" refType="h" fact="0.0649"/>
              <dgm:constr type="w" for="ch" forName="image_accent_5" refType="w" fact="0.1022"/>
              <dgm:constr type="h" for="ch" forName="image_accent_5" refType="h" fact="0.116"/>
              <dgm:constr type="l" for="ch" forName="image_5" refType="w" fact="0.3738"/>
              <dgm:constr type="t" for="ch" forName="image_5" refType="h" fact="0.0717"/>
              <dgm:constr type="w" for="ch" forName="image_5" refType="w" fact="0.0902"/>
              <dgm:constr type="h" for="ch" forName="image_5" refType="h" fact="0.1023"/>
              <dgm:constr type="l" for="ch" forName="image_accent_4" refType="w" fact="0.437"/>
              <dgm:constr type="t" for="ch" forName="image_accent_4" refType="h" fact="0.1819"/>
              <dgm:constr type="w" for="ch" forName="image_accent_4" refType="w" fact="0.1103"/>
              <dgm:constr type="h" for="ch" forName="image_accent_4" refType="h" fact="0.1251"/>
              <dgm:constr type="l" for="ch" forName="image_4" refType="w" fact="0.4434"/>
              <dgm:constr type="t" for="ch" forName="image_4" refType="h" fact="0.1892"/>
              <dgm:constr type="w" for="ch" forName="image_4" refType="w" fact="0.0973"/>
              <dgm:constr type="h" for="ch" forName="image_4" refType="h" fact="0.1104"/>
              <dgm:constr type="l" for="ch" forName="image_accent_2" refType="w" fact="0.3942"/>
              <dgm:constr type="t" for="ch" forName="image_accent_2" refType="h" fact="0.5371"/>
              <dgm:constr type="w" for="ch" forName="image_accent_2" refType="w" fact="0.1226"/>
              <dgm:constr type="h" for="ch" forName="image_accent_2" refType="h" fact="0.1392"/>
              <dgm:constr type="l" for="ch" forName="image_2" refType="w" fact="0.4014"/>
              <dgm:constr type="t" for="ch" forName="image_2" refType="h" fact="0.5453"/>
              <dgm:constr type="w" for="ch" forName="image_2" refType="w" fact="0.1082"/>
              <dgm:constr type="h" for="ch" forName="image_2" refType="h" fact="0.1228"/>
              <dgm:constr type="l" for="ch" forName="image_accent_3" refType="w" fact="0.4075"/>
              <dgm:constr type="t" for="ch" forName="image_accent_3" refType="h" fact="0.3407"/>
              <dgm:constr type="w" for="ch" forName="image_accent_3" refType="w" fact="0.1573"/>
              <dgm:constr type="h" for="ch" forName="image_accent_3" refType="h" fact="0.1785"/>
              <dgm:constr type="l" for="ch" forName="image_3" refType="w" fact="0.4158"/>
              <dgm:constr type="t" for="ch" forName="image_3" refType="h" fact="0.3501"/>
              <dgm:constr type="w" for="ch" forName="image_3" refType="w" fact="0.1407"/>
              <dgm:constr type="h" for="ch" forName="image_3" refType="h" fact="0.1596"/>
              <dgm:constr type="l" for="ch" forName="image_accent_1" refType="w" fact="0.5338"/>
              <dgm:constr type="t" for="ch" forName="image_accent_1" refType="h" fact="0.4869"/>
              <dgm:constr type="w" for="ch" forName="image_accent_1" refType="w" fact="0.2344"/>
              <dgm:constr type="h" for="ch" forName="image_accent_1" refType="h" fact="0.2661"/>
              <dgm:constr type="l" for="ch" forName="image_1" refType="w" fact="0.5435"/>
              <dgm:constr type="t" for="ch" forName="image_1" refType="h" fact="0.4971"/>
              <dgm:constr type="w" for="ch" forName="image_1" refType="w" fact="0.2164"/>
              <dgm:constr type="h" for="ch" forName="image_1" refType="h" fact="0.2456"/>
              <dgm:constr type="l" for="ch" forName="parent_text_1" refType="w" fact="0.6522"/>
              <dgm:constr type="t" for="ch" forName="parent_text_1" refType="h" fact="0.3501"/>
              <dgm:constr type="w" for="ch" forName="parent_text_1" refType="w" fact="0.3478"/>
              <dgm:constr type="h" for="ch" forName="parent_text_1" refType="h" fact="0.125"/>
              <dgm:constr type="l" for="ch" forName="accent_1" refType="w" fact="0.5492"/>
              <dgm:constr type="t" for="ch" forName="accent_1" refType="h" fact="0.2909"/>
              <dgm:constr type="w" for="ch" forName="accent_1" refType="w" fact="0.0696"/>
              <dgm:constr type="h" for="ch" forName="accent_1" refType="h" fact="0.0789"/>
              <dgm:constr type="l" for="ch" forName="parent_text_2" refType="w" fact="0.0211"/>
              <dgm:constr type="t" for="ch" forName="parent_text_2" refType="h" fact="0.5453"/>
              <dgm:constr type="w" for="ch" forName="parent_text_2" refType="w" fact="0.3478"/>
              <dgm:constr type="h" for="ch" forName="parent_text_2" refType="h" fact="0.1228"/>
              <dgm:constr type="l" for="ch" forName="parent_text_4" refType="w" fact="0.0644"/>
              <dgm:constr type="t" for="ch" forName="parent_text_4" refType="h" fact="0.1892"/>
              <dgm:constr type="w" for="ch" forName="parent_text_4" refType="w" fact="0.3478"/>
              <dgm:constr type="h" for="ch" forName="parent_text_4" refType="h" fact="0.1104"/>
              <dgm:constr type="l" for="ch" forName="accent_2" refType="w" fact="0.322"/>
              <dgm:constr type="t" for="ch" forName="accent_2" refType="h" fact="0.0146"/>
              <dgm:constr type="w" for="ch" forName="accent_2" refType="w" fact="0.0515"/>
              <dgm:constr type="h" for="ch" forName="accent_2" refType="h" fact="0.0585"/>
              <dgm:constr type="l" for="ch" forName="accent_3" refType="w" fact="0.2705"/>
              <dgm:constr type="t" for="ch" forName="accent_3" refType="h" fact="0"/>
              <dgm:constr type="w" for="ch" forName="accent_3" refType="w" fact="0.0258"/>
              <dgm:constr type="h" for="ch" forName="accent_3" refType="h" fact="0.0292"/>
              <dgm:constr type="l" for="ch" forName="parent_text_5" refType="w" fact="0"/>
              <dgm:constr type="t" for="ch" forName="parent_text_5" refType="h" fact="0.0717"/>
              <dgm:constr type="w" for="ch" forName="parent_text_5" refType="w" fact="0.3478"/>
              <dgm:constr type="h" for="ch" forName="parent_text_5" refType="h" fact="0.1023"/>
              <dgm:constr type="l" for="ch" forName="parent_text_3" refType="w" fact="0.034"/>
              <dgm:constr type="t" for="ch" forName="parent_text_3" refType="h" fact="0.3501"/>
              <dgm:constr type="w" for="ch" forName="parent_text_3" refType="w" fact="0.3478"/>
              <dgm:constr type="h" for="ch" forName="parent_text_3" refType="h" fact="0.1596"/>
              <dgm:constr type="l" for="ch" forName="accent_4" refType="w" fact="0.3766"/>
              <dgm:constr type="t" for="ch" forName="accent_4" refType="h" fact="0.9211"/>
              <dgm:constr type="w" for="ch" forName="accent_4" refType="w" fact="0.0696"/>
              <dgm:constr type="h" for="ch" forName="accent_4" refType="h" fact="0.0789"/>
              <dgm:constr type="l" for="ch" forName="parent_text_6" refType="w" fact="0.6328"/>
              <dgm:constr type="t" for="ch" forName="parent_text_6" refType="h" fact="0.7561"/>
              <dgm:constr type="w" for="ch" forName="parent_text_6" refType="w" fact="0.3478"/>
              <dgm:constr type="h" for="ch" forName="parent_text_6" refType="h" fact="0.1784"/>
              <dgm:constr type="l" for="ch" forName="accent_5" refType="w" fact="0.3431"/>
              <dgm:constr type="t" for="ch" forName="accent_5" refType="h" fact="0.6725"/>
              <dgm:constr type="w" for="ch" forName="accent_5" refType="w" fact="0.0386"/>
              <dgm:constr type="h" for="ch" forName="accent_5" refType="h" fact="0.0439"/>
            </dgm:constrLst>
          </dgm:else>
        </dgm:choose>
      </dgm:if>
      <dgm:if name="Name26" axis="ch" ptType="node" func="cnt" op="equ" val="7">
        <dgm:alg type="composite">
          <dgm:param type="ar" val="1.0352"/>
        </dgm:alg>
        <dgm:choose name="Name27">
          <dgm:if name="Name28" func="var" arg="dir" op="equ" val="norm">
            <dgm:constrLst>
              <dgm:constr type="primFontSz" for="des" ptType="node" op="equ" val="65"/>
              <dgm:constr type="l" for="ch" forName="accent_1" refType="w" fact="0.7553"/>
              <dgm:constr type="t" for="ch" forName="accent_1" refType="h" fact="0.96"/>
              <dgm:constr type="w" for="ch" forName="accent_1" refType="w" fact="0.0386"/>
              <dgm:constr type="h" for="ch" forName="accent_1" refType="h" fact="0.04"/>
              <dgm:constr type="l" for="ch" forName="image_accent_2" refType="w" fact="0.4832"/>
              <dgm:constr type="t" for="ch" forName="image_accent_2" refType="h" fact="0.4899"/>
              <dgm:constr type="w" for="ch" forName="image_accent_2" refType="w" fact="0.1226"/>
              <dgm:constr type="h" for="ch" forName="image_accent_2" refType="h" fact="0.1269"/>
              <dgm:constr type="l" for="ch" forName="image_2" refType="w" fact="0.4904"/>
              <dgm:constr type="t" for="ch" forName="image_2" refType="h" fact="0.4973"/>
              <dgm:constr type="w" for="ch" forName="image_2" refType="w" fact="0.1082"/>
              <dgm:constr type="h" for="ch" forName="image_2" refType="h" fact="0.112"/>
              <dgm:constr type="l" for="ch" forName="image_accent_3" refType="w" fact="0.4352"/>
              <dgm:constr type="t" for="ch" forName="image_accent_3" refType="h" fact="0.3107"/>
              <dgm:constr type="w" for="ch" forName="image_accent_3" refType="w" fact="0.1573"/>
              <dgm:constr type="h" for="ch" forName="image_accent_3" refType="h" fact="0.1628"/>
              <dgm:constr type="l" for="ch" forName="image_3" refType="w" fact="0.4435"/>
              <dgm:constr type="t" for="ch" forName="image_3" refType="h" fact="0.3193"/>
              <dgm:constr type="w" for="ch" forName="image_3" refType="w" fact="0.1407"/>
              <dgm:constr type="h" for="ch" forName="image_3" refType="h" fact="0.1456"/>
              <dgm:constr type="l" for="ch" forName="image_accent_4" refType="w" fact="0.4528"/>
              <dgm:constr type="t" for="ch" forName="image_accent_4" refType="h" fact="0.1659"/>
              <dgm:constr type="w" for="ch" forName="image_accent_4" refType="w" fact="0.1103"/>
              <dgm:constr type="h" for="ch" forName="image_accent_4" refType="h" fact="0.1141"/>
              <dgm:constr type="l" for="ch" forName="image_4" refType="w" fact="0.4593"/>
              <dgm:constr type="t" for="ch" forName="image_4" refType="h" fact="0.1726"/>
              <dgm:constr type="w" for="ch" forName="image_4" refType="w" fact="0.0973"/>
              <dgm:constr type="h" for="ch" forName="image_4" refType="h" fact="0.1007"/>
              <dgm:constr type="l" for="ch" forName="image_accent_5" refType="w" fact="0.5301"/>
              <dgm:constr type="t" for="ch" forName="image_accent_5" refType="h" fact="0.0592"/>
              <dgm:constr type="w" for="ch" forName="image_accent_5" refType="w" fact="0.1022"/>
              <dgm:constr type="h" for="ch" forName="image_accent_5" refType="h" fact="0.1058"/>
              <dgm:constr type="l" for="ch" forName="image_5" refType="w" fact="0.5361"/>
              <dgm:constr type="t" for="ch" forName="image_5" refType="h" fact="0.0654"/>
              <dgm:constr type="w" for="ch" forName="image_5" refType="w" fact="0.0902"/>
              <dgm:constr type="h" for="ch" forName="image_5" refType="h" fact="0.0933"/>
              <dgm:constr type="l" for="ch" forName="image_accent_6" refType="w" fact="0.3864"/>
              <dgm:constr type="t" for="ch" forName="image_accent_6" refType="h" fact="0.68"/>
              <dgm:constr type="w" for="ch" forName="image_accent_6" refType="w" fact="0.1757"/>
              <dgm:constr type="h" for="ch" forName="image_accent_6" refType="h" fact="0.1819"/>
              <dgm:constr type="l" for="ch" forName="image_6" refType="w" fact="0.3957"/>
              <dgm:constr type="t" for="ch" forName="image_6" refType="h" fact="0.6896"/>
              <dgm:constr type="w" for="ch" forName="image_6" refType="w" fact="0.1572"/>
              <dgm:constr type="h" for="ch" forName="image_6" refType="h" fact="0.1627"/>
              <dgm:constr type="l" for="ch" forName="image_accent_7" refType="w" fact="0.5291"/>
              <dgm:constr type="t" for="ch" forName="image_accent_7" refType="h" fact="0.8325"/>
              <dgm:constr type="w" for="ch" forName="image_accent_7" refType="w" fact="0.1103"/>
              <dgm:constr type="h" for="ch" forName="image_accent_7" refType="h" fact="0.1141"/>
              <dgm:constr type="l" for="ch" forName="image_7" refType="w" fact="0.5356"/>
              <dgm:constr type="t" for="ch" forName="image_7" refType="h" fact="0.8392"/>
              <dgm:constr type="w" for="ch" forName="image_7" refType="w" fact="0.0973"/>
              <dgm:constr type="h" for="ch" forName="image_7" refType="h" fact="0.1007"/>
              <dgm:constr type="l" for="ch" forName="image_accent_1" refType="w" fact="0.2318"/>
              <dgm:constr type="t" for="ch" forName="image_accent_1" refType="h" fact="0.444"/>
              <dgm:constr type="w" for="ch" forName="image_accent_1" refType="w" fact="0.2344"/>
              <dgm:constr type="h" for="ch" forName="image_accent_1" refType="h" fact="0.2426"/>
              <dgm:constr type="l" for="ch" forName="image_1" refType="w" fact="0.2408"/>
              <dgm:constr type="t" for="ch" forName="image_1" refType="h" fact="0.4533"/>
              <dgm:constr type="w" for="ch" forName="image_1" refType="w" fact="0.2164"/>
              <dgm:constr type="h" for="ch" forName="image_1" refType="h" fact="0.224"/>
              <dgm:constr type="l" for="ch" forName="parent_text_1" refType="w" fact="0"/>
              <dgm:constr type="t" for="ch" forName="parent_text_1" refType="h" fact="0.3193"/>
              <dgm:constr type="w" for="ch" forName="parent_text_1" refType="w" fact="0.3478"/>
              <dgm:constr type="h" for="ch" forName="parent_text_1" refType="h" fact="0.115"/>
              <dgm:constr type="l" for="ch" forName="accent_2" refType="w" fact="0.3813"/>
              <dgm:constr type="t" for="ch" forName="accent_2" refType="h" fact="0.2653"/>
              <dgm:constr type="w" for="ch" forName="accent_2" refType="w" fact="0.0696"/>
              <dgm:constr type="h" for="ch" forName="accent_2" refType="h" fact="0.072"/>
              <dgm:constr type="l" for="ch" forName="parent_text_2" refType="w" fact="0.6311"/>
              <dgm:constr type="t" for="ch" forName="parent_text_2" refType="h" fact="0.4973"/>
              <dgm:constr type="w" for="ch" forName="parent_text_2" refType="w" fact="0.3478"/>
              <dgm:constr type="h" for="ch" forName="parent_text_2" refType="h" fact="0.112"/>
              <dgm:constr type="l" for="ch" forName="parent_text_4" refType="w" fact="0.5878"/>
              <dgm:constr type="t" for="ch" forName="parent_text_4" refType="h" fact="0.1726"/>
              <dgm:constr type="w" for="ch" forName="parent_text_4" refType="w" fact="0.3478"/>
              <dgm:constr type="h" for="ch" forName="parent_text_4" refType="h" fact="0.1007"/>
              <dgm:constr type="l" for="ch" forName="accent_3" refType="w" fact="0.7038"/>
              <dgm:constr type="t" for="ch" forName="accent_3" refType="h" fact="0"/>
              <dgm:constr type="w" for="ch" forName="accent_3" refType="w" fact="0.0258"/>
              <dgm:constr type="h" for="ch" forName="accent_3" refType="h" fact="0.0267"/>
              <dgm:constr type="l" for="ch" forName="parent_text_5" refType="w" fact="0.6522"/>
              <dgm:constr type="t" for="ch" forName="parent_text_5" refType="h" fact="0.0654"/>
              <dgm:constr type="w" for="ch" forName="parent_text_5" refType="w" fact="0.3478"/>
              <dgm:constr type="h" for="ch" forName="parent_text_5" refType="h" fact="0.0933"/>
              <dgm:constr type="l" for="ch" forName="parent_text_3" refType="w" fact="0.6182"/>
              <dgm:constr type="t" for="ch" forName="parent_text_3" refType="h" fact="0.3193"/>
              <dgm:constr type="w" for="ch" forName="parent_text_3" refType="w" fact="0.3478"/>
              <dgm:constr type="h" for="ch" forName="parent_text_3" refType="h" fact="0.1456"/>
              <dgm:constr type="l" for="ch" forName="parent_text_6" refType="w" fact="0.02"/>
              <dgm:constr type="t" for="ch" forName="parent_text_6" refType="h" fact="0.6896"/>
              <dgm:constr type="w" for="ch" forName="parent_text_6" refType="w" fact="0.3478"/>
              <dgm:constr type="h" for="ch" forName="parent_text_6" refType="h" fact="0.1627"/>
              <dgm:constr type="l" for="ch" forName="accent_4" refType="w" fact="0.6265"/>
              <dgm:constr type="t" for="ch" forName="accent_4" refType="h" fact="0.0213"/>
              <dgm:constr type="w" for="ch" forName="accent_4" refType="w" fact="0.0515"/>
              <dgm:constr type="h" for="ch" forName="accent_4" refType="h" fact="0.0533"/>
              <dgm:constr type="l" for="ch" forName="accent_5" refType="w" fact="0.6522"/>
              <dgm:constr type="t" for="ch" forName="accent_5" refType="h" fact="0.92"/>
              <dgm:constr type="w" for="ch" forName="accent_5" refType="w" fact="0.0696"/>
              <dgm:constr type="h" for="ch" forName="accent_5" refType="h" fact="0.072"/>
              <dgm:constr type="l" for="ch" forName="parent_text_7" refType="w" fact="0.105"/>
              <dgm:constr type="t" for="ch" forName="parent_text_7" refType="h" fact="0.87"/>
              <dgm:constr type="w" for="ch" forName="parent_text_7" refType="w" fact="0.407"/>
              <dgm:constr type="h" for="ch" forName="parent_text_7" refType="h" fact="0.13"/>
              <dgm:constr type="l" for="ch" forName="accent_6" refType="w" fact="0.6136"/>
              <dgm:constr type="t" for="ch" forName="accent_6" refType="h" fact="0.6133"/>
              <dgm:constr type="w" for="ch" forName="accent_6" refType="w" fact="0.0386"/>
              <dgm:constr type="h" for="ch" forName="accent_6" refType="h" fact="0.04"/>
            </dgm:constrLst>
          </dgm:if>
          <dgm:else name="Name29">
            <dgm:constrLst>
              <dgm:constr type="primFontSz" for="des" ptType="node" op="equ" val="65"/>
              <dgm:constr type="l" for="ch" forName="accent_1" refType="w" fact="0.2061"/>
              <dgm:constr type="t" for="ch" forName="accent_1" refType="h" fact="0.96"/>
              <dgm:constr type="w" for="ch" forName="accent_1" refType="w" fact="0.0386"/>
              <dgm:constr type="h" for="ch" forName="accent_1" refType="h" fact="0.04"/>
              <dgm:constr type="l" for="ch" forName="image_accent_7" refType="w" fact="0.3606"/>
              <dgm:constr type="t" for="ch" forName="image_accent_7" refType="h" fact="0.8325"/>
              <dgm:constr type="w" for="ch" forName="image_accent_7" refType="w" fact="0.1103"/>
              <dgm:constr type="h" for="ch" forName="image_accent_7" refType="h" fact="0.1141"/>
              <dgm:constr type="l" for="ch" forName="image_7" refType="w" fact="0.3671"/>
              <dgm:constr type="t" for="ch" forName="image_7" refType="h" fact="0.8392"/>
              <dgm:constr type="w" for="ch" forName="image_7" refType="w" fact="0.0973"/>
              <dgm:constr type="h" for="ch" forName="image_7" refType="h" fact="0.1007"/>
              <dgm:constr type="l" for="ch" forName="image_accent_6" refType="w" fact="0.4379"/>
              <dgm:constr type="t" for="ch" forName="image_accent_6" refType="h" fact="0.68"/>
              <dgm:constr type="w" for="ch" forName="image_accent_6" refType="w" fact="0.1757"/>
              <dgm:constr type="h" for="ch" forName="image_accent_6" refType="h" fact="0.1819"/>
              <dgm:constr type="l" for="ch" forName="image_6" refType="w" fact="0.4471"/>
              <dgm:constr type="t" for="ch" forName="image_6" refType="h" fact="0.6896"/>
              <dgm:constr type="w" for="ch" forName="image_6" refType="w" fact="0.1572"/>
              <dgm:constr type="h" for="ch" forName="image_6" refType="h" fact="0.1627"/>
              <dgm:constr type="l" for="ch" forName="image_accent_5" refType="w" fact="0.3677"/>
              <dgm:constr type="t" for="ch" forName="image_accent_5" refType="h" fact="0.0592"/>
              <dgm:constr type="w" for="ch" forName="image_accent_5" refType="w" fact="0.1022"/>
              <dgm:constr type="h" for="ch" forName="image_accent_5" refType="h" fact="0.1058"/>
              <dgm:constr type="l" for="ch" forName="image_5" refType="w" fact="0.3738"/>
              <dgm:constr type="t" for="ch" forName="image_5" refType="h" fact="0.0654"/>
              <dgm:constr type="w" for="ch" forName="image_5" refType="w" fact="0.0902"/>
              <dgm:constr type="h" for="ch" forName="image_5" refType="h" fact="0.0933"/>
              <dgm:constr type="l" for="ch" forName="image_accent_4" refType="w" fact="0.437"/>
              <dgm:constr type="t" for="ch" forName="image_accent_4" refType="h" fact="0.1659"/>
              <dgm:constr type="w" for="ch" forName="image_accent_4" refType="w" fact="0.1103"/>
              <dgm:constr type="h" for="ch" forName="image_accent_4" refType="h" fact="0.1141"/>
              <dgm:constr type="l" for="ch" forName="image_4" refType="w" fact="0.4434"/>
              <dgm:constr type="t" for="ch" forName="image_4" refType="h" fact="0.1726"/>
              <dgm:constr type="w" for="ch" forName="image_4" refType="w" fact="0.0973"/>
              <dgm:constr type="h" for="ch" forName="image_4" refType="h" fact="0.1007"/>
              <dgm:constr type="l" for="ch" forName="image_accent_2" refType="w" fact="0.3942"/>
              <dgm:constr type="t" for="ch" forName="image_accent_2" refType="h" fact="0.4899"/>
              <dgm:constr type="w" for="ch" forName="image_accent_2" refType="w" fact="0.1226"/>
              <dgm:constr type="h" for="ch" forName="image_accent_2" refType="h" fact="0.1269"/>
              <dgm:constr type="l" for="ch" forName="image_2" refType="w" fact="0.4014"/>
              <dgm:constr type="t" for="ch" forName="image_2" refType="h" fact="0.4973"/>
              <dgm:constr type="w" for="ch" forName="image_2" refType="w" fact="0.1082"/>
              <dgm:constr type="h" for="ch" forName="image_2" refType="h" fact="0.112"/>
              <dgm:constr type="l" for="ch" forName="image_accent_3" refType="w" fact="0.4075"/>
              <dgm:constr type="t" for="ch" forName="image_accent_3" refType="h" fact="0.3107"/>
              <dgm:constr type="w" for="ch" forName="image_accent_3" refType="w" fact="0.1573"/>
              <dgm:constr type="h" for="ch" forName="image_accent_3" refType="h" fact="0.1628"/>
              <dgm:constr type="l" for="ch" forName="image_3" refType="w" fact="0.4158"/>
              <dgm:constr type="t" for="ch" forName="image_3" refType="h" fact="0.3193"/>
              <dgm:constr type="w" for="ch" forName="image_3" refType="w" fact="0.1407"/>
              <dgm:constr type="h" for="ch" forName="image_3" refType="h" fact="0.1456"/>
              <dgm:constr type="l" for="ch" forName="image_accent_1" refType="w" fact="0.5338"/>
              <dgm:constr type="t" for="ch" forName="image_accent_1" refType="h" fact="0.444"/>
              <dgm:constr type="w" for="ch" forName="image_accent_1" refType="w" fact="0.2344"/>
              <dgm:constr type="h" for="ch" forName="image_accent_1" refType="h" fact="0.2426"/>
              <dgm:constr type="l" for="ch" forName="image_1" refType="w" fact="0.5428"/>
              <dgm:constr type="t" for="ch" forName="image_1" refType="h" fact="0.4533"/>
              <dgm:constr type="w" for="ch" forName="image_1" refType="w" fact="0.2164"/>
              <dgm:constr type="h" for="ch" forName="image_1" refType="h" fact="0.224"/>
              <dgm:constr type="l" for="ch" forName="parent_text_1" refType="w" fact="0.6522"/>
              <dgm:constr type="t" for="ch" forName="parent_text_1" refType="h" fact="0.3193"/>
              <dgm:constr type="w" for="ch" forName="parent_text_1" refType="w" fact="0.3478"/>
              <dgm:constr type="h" for="ch" forName="parent_text_1" refType="h" fact="0.115"/>
              <dgm:constr type="l" for="ch" forName="accent_2" refType="w" fact="0.5492"/>
              <dgm:constr type="t" for="ch" forName="accent_2" refType="h" fact="0.2653"/>
              <dgm:constr type="w" for="ch" forName="accent_2" refType="w" fact="0.0696"/>
              <dgm:constr type="h" for="ch" forName="accent_2" refType="h" fact="0.072"/>
              <dgm:constr type="l" for="ch" forName="parent_text_2" refType="w" fact="0.0211"/>
              <dgm:constr type="t" for="ch" forName="parent_text_2" refType="h" fact="0.4973"/>
              <dgm:constr type="w" for="ch" forName="parent_text_2" refType="w" fact="0.3478"/>
              <dgm:constr type="h" for="ch" forName="parent_text_2" refType="h" fact="0.112"/>
              <dgm:constr type="l" for="ch" forName="parent_text_4" refType="w" fact="0.0644"/>
              <dgm:constr type="t" for="ch" forName="parent_text_4" refType="h" fact="0.1726"/>
              <dgm:constr type="w" for="ch" forName="parent_text_4" refType="w" fact="0.3478"/>
              <dgm:constr type="h" for="ch" forName="parent_text_4" refType="h" fact="0.1007"/>
              <dgm:constr type="l" for="ch" forName="accent_3" refType="w" fact="0.2705"/>
              <dgm:constr type="t" for="ch" forName="accent_3" refType="h" fact="0"/>
              <dgm:constr type="w" for="ch" forName="accent_3" refType="w" fact="0.0258"/>
              <dgm:constr type="h" for="ch" forName="accent_3" refType="h" fact="0.0267"/>
              <dgm:constr type="l" for="ch" forName="parent_text_5" refType="w" fact="0"/>
              <dgm:constr type="t" for="ch" forName="parent_text_5" refType="h" fact="0.0654"/>
              <dgm:constr type="w" for="ch" forName="parent_text_5" refType="w" fact="0.3478"/>
              <dgm:constr type="h" for="ch" forName="parent_text_5" refType="h" fact="0.0933"/>
              <dgm:constr type="l" for="ch" forName="parent_text_3" refType="w" fact="0.034"/>
              <dgm:constr type="t" for="ch" forName="parent_text_3" refType="h" fact="0.3193"/>
              <dgm:constr type="w" for="ch" forName="parent_text_3" refType="w" fact="0.3478"/>
              <dgm:constr type="h" for="ch" forName="parent_text_3" refType="h" fact="0.1456"/>
              <dgm:constr type="l" for="ch" forName="parent_text_6" refType="w" fact="0.63"/>
              <dgm:constr type="t" for="ch" forName="parent_text_6" refType="h" fact="0.6896"/>
              <dgm:constr type="w" for="ch" forName="parent_text_6" refType="w" fact="0.3478"/>
              <dgm:constr type="h" for="ch" forName="parent_text_6" refType="h" fact="0.1627"/>
              <dgm:constr type="l" for="ch" forName="accent_4" refType="w" fact="0.322"/>
              <dgm:constr type="t" for="ch" forName="accent_4" refType="h" fact="0.0213"/>
              <dgm:constr type="w" for="ch" forName="accent_4" refType="w" fact="0.0515"/>
              <dgm:constr type="h" for="ch" forName="accent_4" refType="h" fact="0.0533"/>
              <dgm:constr type="l" for="ch" forName="accent_5" refType="w" fact="0.2782"/>
              <dgm:constr type="t" for="ch" forName="accent_5" refType="h" fact="0.92"/>
              <dgm:constr type="w" for="ch" forName="accent_5" refType="w" fact="0.0696"/>
              <dgm:constr type="h" for="ch" forName="accent_5" refType="h" fact="0.072"/>
              <dgm:constr type="l" for="ch" forName="parent_text_7" refType="w" fact="0.485"/>
              <dgm:constr type="t" for="ch" forName="parent_text_7" refType="h" fact="0.87"/>
              <dgm:constr type="w" for="ch" forName="parent_text_7" refType="w" fact="0.347"/>
              <dgm:constr type="h" for="ch" forName="parent_text_7" refType="h" fact="0.13"/>
              <dgm:constr type="l" for="ch" forName="accent_6" refType="w" fact="0.3478"/>
              <dgm:constr type="t" for="ch" forName="accent_6" refType="h" fact="0.6133"/>
              <dgm:constr type="w" for="ch" forName="accent_6" refType="w" fact="0.0386"/>
              <dgm:constr type="h" for="ch" forName="accent_6" refType="h" fact="0.04"/>
            </dgm:constrLst>
          </dgm:else>
        </dgm:choose>
        <dgm:layoutNode name="accent_6" styleLbl="alignNode1">
          <dgm:alg type="sp"/>
          <dgm:shape xmlns:r="http://schemas.openxmlformats.org/officeDocument/2006/relationships" type="donut" r:blip="">
            <dgm:adjLst>
              <dgm:adj idx="1" val="0.0746"/>
            </dgm:adjLst>
          </dgm:shape>
          <dgm:presOf/>
        </dgm:layoutNode>
      </dgm:if>
      <dgm:else name="Name30">
        <dgm:alg type="composite">
          <dgm:param type="ar" val="0.9705"/>
        </dgm:alg>
        <dgm:choose name="Name31">
          <dgm:if name="Name32" func="var" arg="dir" op="equ" val="norm">
            <dgm:constrLst>
              <dgm:constr type="primFontSz" for="des" ptType="node" op="equ" val="65"/>
              <dgm:constr type="l" for="ch" forName="accent_1" refType="w" fact="0.7599"/>
              <dgm:constr type="t" for="ch" forName="accent_1" refType="h" fact="0.925"/>
              <dgm:constr type="w" for="ch" forName="accent_1" refType="w" fact="0.0386"/>
              <dgm:constr type="h" for="ch" forName="accent_1" refType="h" fact="0.0375"/>
              <dgm:constr type="l" for="ch" forName="accent_2" refType="w" fact="0.6182"/>
              <dgm:constr type="t" for="ch" forName="accent_2" refType="h" fact="0.575"/>
              <dgm:constr type="w" for="ch" forName="accent_2" refType="w" fact="0.0386"/>
              <dgm:constr type="h" for="ch" forName="accent_2" refType="h" fact="0.0375"/>
              <dgm:constr type="l" for="ch" forName="image_accent_8" refType="w" fact="0.6449"/>
              <dgm:constr type="t" for="ch" forName="image_accent_8" refType="h" fact="0.8508"/>
              <dgm:constr type="w" for="ch" forName="image_accent_8" refType="w" fact="0.1022"/>
              <dgm:constr type="h" for="ch" forName="image_accent_8" refType="h" fact="0.0992"/>
              <dgm:constr type="l" for="ch" forName="image_8" refType="w" fact="0.6538"/>
              <dgm:constr type="t" for="ch" forName="image_8" refType="h" fact="0.8595"/>
              <dgm:constr type="w" for="ch" forName="image_8" refType="w" fact="0.0844"/>
              <dgm:constr type="h" for="ch" forName="image_8" refType="h" fact="0.0819"/>
              <dgm:constr type="l" for="ch" forName="image_accent_7" refType="w" fact="0.5291"/>
              <dgm:constr type="t" for="ch" forName="image_accent_7" refType="h" fact="0.7805"/>
              <dgm:constr type="w" for="ch" forName="image_accent_7" refType="w" fact="0.1103"/>
              <dgm:constr type="h" for="ch" forName="image_accent_7" refType="h" fact="0.107"/>
              <dgm:constr type="l" for="ch" forName="image_7" refType="w" fact="0.5356"/>
              <dgm:constr type="t" for="ch" forName="image_7" refType="h" fact="0.7868"/>
              <dgm:constr type="w" for="ch" forName="image_7" refType="w" fact="0.0973"/>
              <dgm:constr type="h" for="ch" forName="image_7" refType="h" fact="0.0944"/>
              <dgm:constr type="l" for="ch" forName="image_accent_6" refType="w" fact="0.3864"/>
              <dgm:constr type="t" for="ch" forName="image_accent_6" refType="h" fact="0.6375"/>
              <dgm:constr type="w" for="ch" forName="image_accent_6" refType="w" fact="0.1757"/>
              <dgm:constr type="h" for="ch" forName="image_accent_6" refType="h" fact="0.1706"/>
              <dgm:constr type="l" for="ch" forName="image_6" refType="w" fact="0.3957"/>
              <dgm:constr type="t" for="ch" forName="image_6" refType="h" fact="0.6465"/>
              <dgm:constr type="w" for="ch" forName="image_6" refType="w" fact="0.1572"/>
              <dgm:constr type="h" for="ch" forName="image_6" refType="h" fact="0.1525"/>
              <dgm:constr type="l" for="ch" forName="image_accent_5" refType="w" fact="0.5301"/>
              <dgm:constr type="t" for="ch" forName="image_accent_5" refType="h" fact="0.0555"/>
              <dgm:constr type="w" for="ch" forName="image_accent_5" refType="w" fact="0.1022"/>
              <dgm:constr type="h" for="ch" forName="image_accent_5" refType="h" fact="0.0992"/>
              <dgm:constr type="l" for="ch" forName="image_5" refType="w" fact="0.5361"/>
              <dgm:constr type="t" for="ch" forName="image_5" refType="h" fact="0.0613"/>
              <dgm:constr type="w" for="ch" forName="image_5" refType="w" fact="0.0902"/>
              <dgm:constr type="h" for="ch" forName="image_5" refType="h" fact="0.0875"/>
              <dgm:constr type="l" for="ch" forName="image_accent_4" refType="w" fact="0.4528"/>
              <dgm:constr type="t" for="ch" forName="image_accent_4" refType="h" fact="0.1555"/>
              <dgm:constr type="w" for="ch" forName="image_accent_4" refType="w" fact="0.1103"/>
              <dgm:constr type="h" for="ch" forName="image_accent_4" refType="h" fact="0.107"/>
              <dgm:constr type="l" for="ch" forName="image_4" refType="w" fact="0.4593"/>
              <dgm:constr type="t" for="ch" forName="image_4" refType="h" fact="0.1618"/>
              <dgm:constr type="w" for="ch" forName="image_4" refType="w" fact="0.0973"/>
              <dgm:constr type="h" for="ch" forName="image_4" refType="h" fact="0.0944"/>
              <dgm:constr type="l" for="ch" forName="image_accent_2" refType="w" fact="0.4832"/>
              <dgm:constr type="t" for="ch" forName="image_accent_2" refType="h" fact="0.4593"/>
              <dgm:constr type="w" for="ch" forName="image_accent_2" refType="w" fact="0.1226"/>
              <dgm:constr type="h" for="ch" forName="image_accent_2" refType="h" fact="0.119"/>
              <dgm:constr type="l" for="ch" forName="image_2" refType="w" fact="0.4904"/>
              <dgm:constr type="t" for="ch" forName="image_2" refType="h" fact="0.4663"/>
              <dgm:constr type="w" for="ch" forName="image_2" refType="w" fact="0.1082"/>
              <dgm:constr type="h" for="ch" forName="image_2" refType="h" fact="0.105"/>
              <dgm:constr type="l" for="ch" forName="image_accent_3" refType="w" fact="0.4352"/>
              <dgm:constr type="t" for="ch" forName="image_accent_3" refType="h" fact="0.2913"/>
              <dgm:constr type="w" for="ch" forName="image_accent_3" refType="w" fact="0.1573"/>
              <dgm:constr type="h" for="ch" forName="image_accent_3" refType="h" fact="0.1526"/>
              <dgm:constr type="l" for="ch" forName="image_3" refType="w" fact="0.4435"/>
              <dgm:constr type="t" for="ch" forName="image_3" refType="h" fact="0.2993"/>
              <dgm:constr type="w" for="ch" forName="image_3" refType="w" fact="0.1407"/>
              <dgm:constr type="h" for="ch" forName="image_3" refType="h" fact="0.1365"/>
              <dgm:constr type="l" for="ch" forName="image_accent_1" refType="w" fact="0.2318"/>
              <dgm:constr type="t" for="ch" forName="image_accent_1" refType="h" fact="0.4163"/>
              <dgm:constr type="w" for="ch" forName="image_accent_1" refType="w" fact="0.2344"/>
              <dgm:constr type="h" for="ch" forName="image_accent_1" refType="h" fact="0.2275"/>
              <dgm:constr type="l" for="ch" forName="image_1" refType="w" fact="0.2408"/>
              <dgm:constr type="t" for="ch" forName="image_1" refType="h" fact="0.425"/>
              <dgm:constr type="w" for="ch" forName="image_1" refType="w" fact="0.2164"/>
              <dgm:constr type="h" for="ch" forName="image_1" refType="h" fact="0.21"/>
              <dgm:constr type="l" for="ch" forName="parent_text_1" refType="w" fact="0"/>
              <dgm:constr type="t" for="ch" forName="parent_text_1" refType="h" fact="0.2993"/>
              <dgm:constr type="w" for="ch" forName="parent_text_1" refType="w" fact="0.3478"/>
              <dgm:constr type="h" for="ch" forName="parent_text_1" refType="h" fact="0.11"/>
              <dgm:constr type="l" for="ch" forName="accent_3" refType="w" fact="0.3813"/>
              <dgm:constr type="t" for="ch" forName="accent_3" refType="h" fact="0.2488"/>
              <dgm:constr type="w" for="ch" forName="accent_3" refType="w" fact="0.0696"/>
              <dgm:constr type="h" for="ch" forName="accent_3" refType="h" fact="0.0675"/>
              <dgm:constr type="l" for="ch" forName="parent_text_2" refType="w" fact="0.6311"/>
              <dgm:constr type="t" for="ch" forName="parent_text_2" refType="h" fact="0.4663"/>
              <dgm:constr type="w" for="ch" forName="parent_text_2" refType="w" fact="0.3478"/>
              <dgm:constr type="h" for="ch" forName="parent_text_2" refType="h" fact="0.105"/>
              <dgm:constr type="l" for="ch" forName="parent_text_4" refType="w" fact="0.5878"/>
              <dgm:constr type="t" for="ch" forName="parent_text_4" refType="h" fact="0.1618"/>
              <dgm:constr type="w" for="ch" forName="parent_text_4" refType="w" fact="0.3478"/>
              <dgm:constr type="h" for="ch" forName="parent_text_4" refType="h" fact="0.0944"/>
              <dgm:constr type="l" for="ch" forName="accent_4" refType="w" fact="0.7038"/>
              <dgm:constr type="t" for="ch" forName="accent_4" refType="h" fact="0"/>
              <dgm:constr type="w" for="ch" forName="accent_4" refType="w" fact="0.0258"/>
              <dgm:constr type="h" for="ch" forName="accent_4" refType="h" fact="0.025"/>
              <dgm:constr type="l" for="ch" forName="parent_text_5" refType="w" fact="0.6522"/>
              <dgm:constr type="t" for="ch" forName="parent_text_5" refType="h" fact="0.0625"/>
              <dgm:constr type="w" for="ch" forName="parent_text_5" refType="w" fact="0.3478"/>
              <dgm:constr type="h" for="ch" forName="parent_text_5" refType="h" fact="0.0863"/>
              <dgm:constr type="l" for="ch" forName="parent_text_3" refType="w" fact="0.6182"/>
              <dgm:constr type="t" for="ch" forName="parent_text_3" refType="h" fact="0.2993"/>
              <dgm:constr type="w" for="ch" forName="parent_text_3" refType="w" fact="0.3478"/>
              <dgm:constr type="h" for="ch" forName="parent_text_3" refType="h" fact="0.1365"/>
              <dgm:constr type="l" for="ch" forName="parent_text_6" refType="w" fact="0.02"/>
              <dgm:constr type="t" for="ch" forName="parent_text_6" refType="h" fact="0.6465"/>
              <dgm:constr type="w" for="ch" forName="parent_text_6" refType="w" fact="0.3478"/>
              <dgm:constr type="h" for="ch" forName="parent_text_6" refType="h" fact="0.1525"/>
              <dgm:constr type="l" for="ch" forName="accent_5" refType="w" fact="0.6265"/>
              <dgm:constr type="t" for="ch" forName="accent_5" refType="h" fact="0.02"/>
              <dgm:constr type="w" for="ch" forName="accent_5" refType="w" fact="0.0515"/>
              <dgm:constr type="h" for="ch" forName="accent_5" refType="h" fact="0.05"/>
              <dgm:constr type="l" for="ch" forName="parent_text_7" refType="w" fact="0.165"/>
              <dgm:constr type="t" for="ch" forName="parent_text_7" refType="h" fact="0.81"/>
              <dgm:constr type="w" for="ch" forName="parent_text_7" refType="w" fact="0.3478"/>
              <dgm:constr type="h" for="ch" forName="parent_text_7" refType="h" fact="0.077"/>
              <dgm:constr type="l" for="ch" forName="parent_text_8" refType="w" fact="0.275"/>
              <dgm:constr type="t" for="ch" forName="parent_text_8" refType="h" fact="0.89"/>
              <dgm:constr type="w" for="ch" forName="parent_text_8" refType="w" fact="0.3478"/>
              <dgm:constr type="h" for="ch" forName="parent_text_8" refType="h" fact="0.11"/>
            </dgm:constrLst>
          </dgm:if>
          <dgm:else name="Name33">
            <dgm:constrLst>
              <dgm:constr type="primFontSz" for="des" ptType="node" op="equ" val="65"/>
              <dgm:constr type="l" for="ch" forName="accent_1" refType="w" fact="0.2014"/>
              <dgm:constr type="t" for="ch" forName="accent_1" refType="h" fact="0.925"/>
              <dgm:constr type="w" for="ch" forName="accent_1" refType="w" fact="0.0386"/>
              <dgm:constr type="h" for="ch" forName="accent_1" refType="h" fact="0.0375"/>
              <dgm:constr type="l" for="ch" forName="accent_2" refType="w" fact="0.3431"/>
              <dgm:constr type="t" for="ch" forName="accent_2" refType="h" fact="0.575"/>
              <dgm:constr type="w" for="ch" forName="accent_2" refType="w" fact="0.0386"/>
              <dgm:constr type="h" for="ch" forName="accent_2" refType="h" fact="0.0375"/>
              <dgm:constr type="l" for="ch" forName="image_accent_8" refType="w" fact="0.253"/>
              <dgm:constr type="t" for="ch" forName="image_accent_8" refType="h" fact="0.8508"/>
              <dgm:constr type="w" for="ch" forName="image_accent_8" refType="w" fact="0.1022"/>
              <dgm:constr type="h" for="ch" forName="image_accent_8" refType="h" fact="0.0992"/>
              <dgm:constr type="l" for="ch" forName="image_8" refType="w" fact="0.2619"/>
              <dgm:constr type="t" for="ch" forName="image_8" refType="h" fact="0.8595"/>
              <dgm:constr type="w" for="ch" forName="image_8" refType="w" fact="0.0844"/>
              <dgm:constr type="h" for="ch" forName="image_8" refType="h" fact="0.0819"/>
              <dgm:constr type="l" for="ch" forName="image_accent_7" refType="w" fact="0.3606"/>
              <dgm:constr type="t" for="ch" forName="image_accent_7" refType="h" fact="0.7805"/>
              <dgm:constr type="w" for="ch" forName="image_accent_7" refType="w" fact="0.1103"/>
              <dgm:constr type="h" for="ch" forName="image_accent_7" refType="h" fact="0.107"/>
              <dgm:constr type="l" for="ch" forName="image_7" refType="w" fact="0.3671"/>
              <dgm:constr type="t" for="ch" forName="image_7" refType="h" fact="0.7868"/>
              <dgm:constr type="w" for="ch" forName="image_7" refType="w" fact="0.0973"/>
              <dgm:constr type="h" for="ch" forName="image_7" refType="h" fact="0.0944"/>
              <dgm:constr type="l" for="ch" forName="image_accent_6" refType="w" fact="0.4379"/>
              <dgm:constr type="t" for="ch" forName="image_accent_6" refType="h" fact="0.6375"/>
              <dgm:constr type="w" for="ch" forName="image_accent_6" refType="w" fact="0.1757"/>
              <dgm:constr type="h" for="ch" forName="image_accent_6" refType="h" fact="0.1706"/>
              <dgm:constr type="l" for="ch" forName="image_6" refType="w" fact="0.4471"/>
              <dgm:constr type="t" for="ch" forName="image_6" refType="h" fact="0.6465"/>
              <dgm:constr type="w" for="ch" forName="image_6" refType="w" fact="0.1572"/>
              <dgm:constr type="h" for="ch" forName="image_6" refType="h" fact="0.1525"/>
              <dgm:constr type="l" for="ch" forName="image_accent_5" refType="w" fact="0.3677"/>
              <dgm:constr type="t" for="ch" forName="image_accent_5" refType="h" fact="0.0555"/>
              <dgm:constr type="w" for="ch" forName="image_accent_5" refType="w" fact="0.1022"/>
              <dgm:constr type="h" for="ch" forName="image_accent_5" refType="h" fact="0.0992"/>
              <dgm:constr type="l" for="ch" forName="image_5" refType="w" fact="0.3738"/>
              <dgm:constr type="t" for="ch" forName="image_5" refType="h" fact="0.0613"/>
              <dgm:constr type="w" for="ch" forName="image_5" refType="w" fact="0.0902"/>
              <dgm:constr type="h" for="ch" forName="image_5" refType="h" fact="0.0875"/>
              <dgm:constr type="l" for="ch" forName="image_accent_4" refType="w" fact="0.437"/>
              <dgm:constr type="t" for="ch" forName="image_accent_4" refType="h" fact="0.1555"/>
              <dgm:constr type="w" for="ch" forName="image_accent_4" refType="w" fact="0.1103"/>
              <dgm:constr type="h" for="ch" forName="image_accent_4" refType="h" fact="0.107"/>
              <dgm:constr type="l" for="ch" forName="image_4" refType="w" fact="0.4434"/>
              <dgm:constr type="t" for="ch" forName="image_4" refType="h" fact="0.1618"/>
              <dgm:constr type="w" for="ch" forName="image_4" refType="w" fact="0.0973"/>
              <dgm:constr type="h" for="ch" forName="image_4" refType="h" fact="0.0944"/>
              <dgm:constr type="l" for="ch" forName="image_accent_2" refType="w" fact="0.3942"/>
              <dgm:constr type="t" for="ch" forName="image_accent_2" refType="h" fact="0.4593"/>
              <dgm:constr type="w" for="ch" forName="image_accent_2" refType="w" fact="0.1226"/>
              <dgm:constr type="h" for="ch" forName="image_accent_2" refType="h" fact="0.119"/>
              <dgm:constr type="l" for="ch" forName="image_2" refType="w" fact="0.4014"/>
              <dgm:constr type="t" for="ch" forName="image_2" refType="h" fact="0.4663"/>
              <dgm:constr type="w" for="ch" forName="image_2" refType="w" fact="0.1082"/>
              <dgm:constr type="h" for="ch" forName="image_2" refType="h" fact="0.105"/>
              <dgm:constr type="l" for="ch" forName="image_accent_3" refType="w" fact="0.4075"/>
              <dgm:constr type="t" for="ch" forName="image_accent_3" refType="h" fact="0.2913"/>
              <dgm:constr type="w" for="ch" forName="image_accent_3" refType="w" fact="0.1573"/>
              <dgm:constr type="h" for="ch" forName="image_accent_3" refType="h" fact="0.1526"/>
              <dgm:constr type="l" for="ch" forName="image_3" refType="w" fact="0.4158"/>
              <dgm:constr type="t" for="ch" forName="image_3" refType="h" fact="0.2993"/>
              <dgm:constr type="w" for="ch" forName="image_3" refType="w" fact="0.1407"/>
              <dgm:constr type="h" for="ch" forName="image_3" refType="h" fact="0.1365"/>
              <dgm:constr type="l" for="ch" forName="image_accent_1" refType="w" fact="0.5338"/>
              <dgm:constr type="t" for="ch" forName="image_accent_1" refType="h" fact="0.4163"/>
              <dgm:constr type="w" for="ch" forName="image_accent_1" refType="w" fact="0.2344"/>
              <dgm:constr type="h" for="ch" forName="image_accent_1" refType="h" fact="0.2275"/>
              <dgm:constr type="l" for="ch" forName="image_1" refType="w" fact="0.5428"/>
              <dgm:constr type="t" for="ch" forName="image_1" refType="h" fact="0.425"/>
              <dgm:constr type="w" for="ch" forName="image_1" refType="w" fact="0.2164"/>
              <dgm:constr type="h" for="ch" forName="image_1" refType="h" fact="0.21"/>
              <dgm:constr type="l" for="ch" forName="parent_text_1" refType="w" fact="0.6522"/>
              <dgm:constr type="t" for="ch" forName="parent_text_1" refType="h" fact="0.2993"/>
              <dgm:constr type="w" for="ch" forName="parent_text_1" refType="w" fact="0.3478"/>
              <dgm:constr type="h" for="ch" forName="parent_text_1" refType="h" fact="0.11"/>
              <dgm:constr type="l" for="ch" forName="accent_3" refType="w" fact="0.5492"/>
              <dgm:constr type="t" for="ch" forName="accent_3" refType="h" fact="0.2488"/>
              <dgm:constr type="w" for="ch" forName="accent_3" refType="w" fact="0.0696"/>
              <dgm:constr type="h" for="ch" forName="accent_3" refType="h" fact="0.0675"/>
              <dgm:constr type="l" for="ch" forName="parent_text_2" refType="w" fact="0.0211"/>
              <dgm:constr type="t" for="ch" forName="parent_text_2" refType="h" fact="0.4663"/>
              <dgm:constr type="w" for="ch" forName="parent_text_2" refType="w" fact="0.3478"/>
              <dgm:constr type="h" for="ch" forName="parent_text_2" refType="h" fact="0.105"/>
              <dgm:constr type="l" for="ch" forName="parent_text_4" refType="w" fact="0.0635"/>
              <dgm:constr type="t" for="ch" forName="parent_text_4" refType="h" fact="0.1618"/>
              <dgm:constr type="w" for="ch" forName="parent_text_4" refType="w" fact="0.3478"/>
              <dgm:constr type="h" for="ch" forName="parent_text_4" refType="h" fact="0.0944"/>
              <dgm:constr type="l" for="ch" forName="accent_4" refType="w" fact="0.2705"/>
              <dgm:constr type="t" for="ch" forName="accent_4" refType="h" fact="0"/>
              <dgm:constr type="w" for="ch" forName="accent_4" refType="w" fact="0.0258"/>
              <dgm:constr type="h" for="ch" forName="accent_4" refType="h" fact="0.025"/>
              <dgm:constr type="l" for="ch" forName="parent_text_5" refType="w" fact="0"/>
              <dgm:constr type="t" for="ch" forName="parent_text_5" refType="h" fact="0.0625"/>
              <dgm:constr type="w" for="ch" forName="parent_text_5" refType="w" fact="0.3478"/>
              <dgm:constr type="h" for="ch" forName="parent_text_5" refType="h" fact="0.0863"/>
              <dgm:constr type="l" for="ch" forName="parent_text_3" refType="w" fact="0.034"/>
              <dgm:constr type="t" for="ch" forName="parent_text_3" refType="h" fact="0.2993"/>
              <dgm:constr type="w" for="ch" forName="parent_text_3" refType="w" fact="0.3478"/>
              <dgm:constr type="h" for="ch" forName="parent_text_3" refType="h" fact="0.1365"/>
              <dgm:constr type="l" for="ch" forName="parent_text_6" refType="w" fact="0.635"/>
              <dgm:constr type="t" for="ch" forName="parent_text_6" refType="h" fact="0.6465"/>
              <dgm:constr type="w" for="ch" forName="parent_text_6" refType="w" fact="0.3478"/>
              <dgm:constr type="h" for="ch" forName="parent_text_6" refType="h" fact="0.1525"/>
              <dgm:constr type="l" for="ch" forName="accent_5" refType="w" fact="0.322"/>
              <dgm:constr type="t" for="ch" forName="accent_5" refType="h" fact="0.02"/>
              <dgm:constr type="w" for="ch" forName="accent_5" refType="w" fact="0.0515"/>
              <dgm:constr type="h" for="ch" forName="accent_5" refType="h" fact="0.05"/>
              <dgm:constr type="l" for="ch" forName="parent_text_7" refType="w" fact="0.49"/>
              <dgm:constr type="t" for="ch" forName="parent_text_7" refType="h" fact="0.81"/>
              <dgm:constr type="w" for="ch" forName="parent_text_7" refType="w" fact="0.3478"/>
              <dgm:constr type="h" for="ch" forName="parent_text_7" refType="h" fact="0.077"/>
              <dgm:constr type="l" for="ch" forName="parent_text_8" refType="w" fact="0.375"/>
              <dgm:constr type="t" for="ch" forName="parent_text_8" refType="h" fact="0.89"/>
              <dgm:constr type="w" for="ch" forName="parent_text_8" refType="w" fact="0.3478"/>
              <dgm:constr type="h" for="ch" forName="parent_text_8" refType="h" fact="0.11"/>
            </dgm:constrLst>
          </dgm:else>
        </dgm:choose>
      </dgm:else>
    </dgm:choose>
    <dgm:forEach name="wrapper" axis="self" ptType="parTrans">
      <dgm:forEach name="wrapper2" axis="self" ptType="sibTrans" st="2">
        <dgm:forEach name="imageAccentRepeat" axis="self">
          <dgm:layoutNode name="imageAccentRepeatNode" styleLbl="alignNode1">
            <dgm:alg type="sp"/>
            <dgm:shape xmlns:r="http://schemas.openxmlformats.org/officeDocument/2006/relationships" type="ellipse" r:blip="">
              <dgm:adjLst/>
            </dgm:shape>
            <dgm:presOf/>
          </dgm:layoutNode>
        </dgm:forEach>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forEach name="Name34" axis="ch" ptType="node" cnt="1">
      <dgm:layoutNode name="parent_text_1" styleLbl="revTx">
        <dgm:varLst>
          <dgm:chMax val="0"/>
          <dgm:chPref val="0"/>
          <dgm:bulletEnabled val="1"/>
        </dgm:varLst>
        <dgm:choose name="Name35">
          <dgm:if name="Name36" func="var" arg="dir" op="equ" val="norm">
            <dgm:alg type="tx">
              <dgm:param type="parTxLTRAlign" val="r"/>
              <dgm:param type="shpTxLTRAlignCh" val="r"/>
              <dgm:param type="txAnchorVert" val="b"/>
              <dgm:param type="lnSpCh" val="15"/>
            </dgm:alg>
          </dgm:if>
          <dgm:else name="Name37">
            <dgm:alg type="tx">
              <dgm:param type="parTxLTRAlign" val="l"/>
              <dgm:param type="shpTxLTRAlignCh" val="l"/>
              <dgm:param type="txAnchorVert" val="b"/>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01"/>
        </dgm:constrLst>
        <dgm:ruleLst>
          <dgm:rule type="primFontSz" val="5" fact="NaN" max="NaN"/>
        </dgm:ruleLst>
      </dgm:layoutNode>
      <dgm:layoutNode name="image_accent_1">
        <dgm:alg type="sp"/>
        <dgm:shape xmlns:r="http://schemas.openxmlformats.org/officeDocument/2006/relationships" r:blip="">
          <dgm:adjLst/>
        </dgm:shape>
        <dgm:presOf/>
        <dgm:constrLst/>
        <dgm:forEach name="Name38" ref="imageAccentRepeat"/>
      </dgm:layoutNode>
      <dgm:layoutNode name="accent_1" styleLbl="alignNode1">
        <dgm:alg type="sp"/>
        <dgm:shape xmlns:r="http://schemas.openxmlformats.org/officeDocument/2006/relationships" type="donut" r:blip="">
          <dgm:adjLst>
            <dgm:adj idx="1" val="0.0746"/>
          </dgm:adjLst>
        </dgm:shape>
        <dgm:presOf/>
      </dgm:layoutNode>
    </dgm:forEach>
    <dgm:forEach name="Name39" axis="ch" ptType="sibTrans" hideLastTrans="0" cnt="1">
      <dgm:layoutNode name="image_1">
        <dgm:alg type="sp"/>
        <dgm:shape xmlns:r="http://schemas.openxmlformats.org/officeDocument/2006/relationships" r:blip="">
          <dgm:adjLst/>
        </dgm:shape>
        <dgm:presOf/>
        <dgm:constrLst/>
        <dgm:forEach name="Name40" ref="imageRepeat"/>
      </dgm:layoutNode>
    </dgm:forEach>
    <dgm:forEach name="Name41" axis="ch" ptType="node" st="2" cnt="1">
      <dgm:layoutNode name="parent_text_2" styleLbl="revTx">
        <dgm:varLst>
          <dgm:chMax val="0"/>
          <dgm:chPref val="0"/>
          <dgm:bulletEnabled val="1"/>
        </dgm:varLst>
        <dgm:choose name="Name42">
          <dgm:if name="Name43" func="var" arg="dir" op="equ" val="norm">
            <dgm:alg type="tx">
              <dgm:param type="parTxLTRAlign" val="l"/>
              <dgm:param type="lnSpCh" val="15"/>
            </dgm:alg>
          </dgm:if>
          <dgm:else name="Name44">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2">
        <dgm:alg type="sp"/>
        <dgm:shape xmlns:r="http://schemas.openxmlformats.org/officeDocument/2006/relationships" r:blip="">
          <dgm:adjLst/>
        </dgm:shape>
        <dgm:presOf/>
        <dgm:constrLst/>
        <dgm:forEach name="Name45" ref="imageAccentRepeat"/>
      </dgm:layoutNode>
    </dgm:forEach>
    <dgm:forEach name="Name46" axis="ch" ptType="sibTrans" hideLastTrans="0" st="2" cnt="1">
      <dgm:layoutNode name="image_2">
        <dgm:alg type="sp"/>
        <dgm:shape xmlns:r="http://schemas.openxmlformats.org/officeDocument/2006/relationships" r:blip="">
          <dgm:adjLst/>
        </dgm:shape>
        <dgm:presOf/>
        <dgm:constrLst/>
        <dgm:forEach name="Name47" ref="imageRepeat"/>
      </dgm:layoutNode>
    </dgm:forEach>
    <dgm:forEach name="Name48" axis="ch" ptType="node" st="3" cnt="1">
      <dgm:layoutNode name="image_accent_3">
        <dgm:alg type="sp"/>
        <dgm:shape xmlns:r="http://schemas.openxmlformats.org/officeDocument/2006/relationships" r:blip="">
          <dgm:adjLst/>
        </dgm:shape>
        <dgm:presOf/>
        <dgm:constrLst/>
        <dgm:forEach name="Name49" ref="imageAccentRepeat"/>
      </dgm:layoutNode>
      <dgm:layoutNode name="parent_text_3" styleLbl="revTx">
        <dgm:varLst>
          <dgm:chMax val="0"/>
          <dgm:chPref val="0"/>
          <dgm:bulletEnabled val="1"/>
        </dgm:varLst>
        <dgm:choose name="Name50">
          <dgm:if name="Name51" func="var" arg="dir" op="equ" val="norm">
            <dgm:alg type="tx">
              <dgm:param type="parTxLTRAlign" val="l"/>
              <dgm:param type="lnSpCh" val="15"/>
            </dgm:alg>
          </dgm:if>
          <dgm:else name="Name52">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2" styleLbl="alignNode1">
        <dgm:alg type="sp"/>
        <dgm:shape xmlns:r="http://schemas.openxmlformats.org/officeDocument/2006/relationships" type="donut" r:blip="">
          <dgm:adjLst>
            <dgm:adj idx="1" val="0.0746"/>
          </dgm:adjLst>
        </dgm:shape>
        <dgm:presOf/>
      </dgm:layoutNode>
      <dgm:layoutNode name="accent_3" styleLbl="alignNode1">
        <dgm:alg type="sp"/>
        <dgm:shape xmlns:r="http://schemas.openxmlformats.org/officeDocument/2006/relationships" type="donut" r:blip="">
          <dgm:adjLst>
            <dgm:adj idx="1" val="0.0746"/>
          </dgm:adjLst>
        </dgm:shape>
        <dgm:presOf/>
      </dgm:layoutNode>
    </dgm:forEach>
    <dgm:forEach name="Name53" axis="ch" ptType="sibTrans" hideLastTrans="0" st="3" cnt="1">
      <dgm:layoutNode name="image_3">
        <dgm:alg type="sp"/>
        <dgm:shape xmlns:r="http://schemas.openxmlformats.org/officeDocument/2006/relationships" r:blip="">
          <dgm:adjLst/>
        </dgm:shape>
        <dgm:presOf/>
        <dgm:constrLst/>
        <dgm:forEach name="Name54" ref="imageRepeat"/>
      </dgm:layoutNode>
    </dgm:forEach>
    <dgm:forEach name="Name55" axis="ch" ptType="node" st="4" cnt="1">
      <dgm:layoutNode name="image_accent_4">
        <dgm:alg type="sp"/>
        <dgm:shape xmlns:r="http://schemas.openxmlformats.org/officeDocument/2006/relationships" r:blip="">
          <dgm:adjLst/>
        </dgm:shape>
        <dgm:presOf/>
        <dgm:constrLst/>
        <dgm:forEach name="Name56" ref="imageAccentRepeat"/>
      </dgm:layoutNode>
      <dgm:layoutNode name="parent_text_4" styleLbl="revTx">
        <dgm:varLst>
          <dgm:chMax val="0"/>
          <dgm:chPref val="0"/>
          <dgm:bulletEnabled val="1"/>
        </dgm:varLst>
        <dgm:choose name="Name57">
          <dgm:if name="Name58" func="var" arg="dir" op="equ" val="norm">
            <dgm:alg type="tx">
              <dgm:param type="parTxLTRAlign" val="l"/>
              <dgm:param type="lnSpCh" val="15"/>
            </dgm:alg>
          </dgm:if>
          <dgm:else name="Name59">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accent_4" styleLbl="alignNode1">
        <dgm:alg type="sp"/>
        <dgm:shape xmlns:r="http://schemas.openxmlformats.org/officeDocument/2006/relationships" type="donut" r:blip="">
          <dgm:adjLst>
            <dgm:adj idx="1" val="0.0746"/>
          </dgm:adjLst>
        </dgm:shape>
        <dgm:presOf/>
      </dgm:layoutNode>
    </dgm:forEach>
    <dgm:forEach name="Name60" axis="ch" ptType="sibTrans" hideLastTrans="0" st="4" cnt="1">
      <dgm:layoutNode name="image_4">
        <dgm:alg type="sp"/>
        <dgm:shape xmlns:r="http://schemas.openxmlformats.org/officeDocument/2006/relationships" r:blip="">
          <dgm:adjLst/>
        </dgm:shape>
        <dgm:presOf/>
        <dgm:constrLst/>
        <dgm:forEach name="Name61" ref="imageRepeat"/>
      </dgm:layoutNode>
    </dgm:forEach>
    <dgm:forEach name="Name62" axis="ch" ptType="node" st="5" cnt="1">
      <dgm:layoutNode name="image_accent_5">
        <dgm:alg type="sp"/>
        <dgm:shape xmlns:r="http://schemas.openxmlformats.org/officeDocument/2006/relationships" r:blip="">
          <dgm:adjLst/>
        </dgm:shape>
        <dgm:presOf/>
        <dgm:constrLst/>
        <dgm:forEach name="Name63" ref="imageAccentRepeat"/>
      </dgm:layoutNode>
      <dgm:layoutNode name="parent_text_5" styleLbl="revTx">
        <dgm:varLst>
          <dgm:chMax val="0"/>
          <dgm:chPref val="0"/>
          <dgm:bulletEnabled val="1"/>
        </dgm:varLst>
        <dgm:choose name="Name64">
          <dgm:if name="Name65" func="var" arg="dir" op="equ" val="norm">
            <dgm:alg type="tx">
              <dgm:param type="parTxLTRAlign" val="l"/>
              <dgm:param type="lnSpCh" val="15"/>
            </dgm:alg>
          </dgm:if>
          <dgm:else name="Name66">
            <dgm:alg type="tx">
              <dgm:param type="parTxLTRAlign" val="r"/>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sibTrans" hideLastTrans="0" st="5" cnt="1">
      <dgm:layoutNode name="image_5">
        <dgm:alg type="sp"/>
        <dgm:shape xmlns:r="http://schemas.openxmlformats.org/officeDocument/2006/relationships" r:blip="">
          <dgm:adjLst/>
        </dgm:shape>
        <dgm:presOf/>
        <dgm:constrLst/>
        <dgm:forEach name="Name68" ref="imageRepeat"/>
      </dgm:layoutNode>
    </dgm:forEach>
    <dgm:forEach name="Name69" axis="ch" ptType="node" st="6" cnt="1">
      <dgm:layoutNode name="parent_text_6" styleLbl="revTx">
        <dgm:varLst>
          <dgm:chMax val="0"/>
          <dgm:chPref val="0"/>
          <dgm:bulletEnabled val="1"/>
        </dgm:varLst>
        <dgm:choose name="Name70">
          <dgm:if name="Name71" func="var" arg="dir" op="equ" val="norm">
            <dgm:alg type="tx">
              <dgm:param type="parTxLTRAlign" val="r"/>
              <dgm:param type="shpTxLTRAlignCh" val="r"/>
              <dgm:param type="lnSpCh" val="15"/>
            </dgm:alg>
          </dgm:if>
          <dgm:else name="Name72">
            <dgm:alg type="tx">
              <dgm:param type="parTxLTRAlign" val="l"/>
              <dgm:param type="shpTxLTRAlignCh" val="l"/>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6">
        <dgm:alg type="sp"/>
        <dgm:shape xmlns:r="http://schemas.openxmlformats.org/officeDocument/2006/relationships" r:blip="">
          <dgm:adjLst/>
        </dgm:shape>
        <dgm:presOf/>
        <dgm:constrLst/>
        <dgm:forEach name="Name73" ref="imageAccentRepeat"/>
      </dgm:layoutNode>
      <dgm:layoutNode name="accent_5" styleLbl="alignNode1">
        <dgm:alg type="sp"/>
        <dgm:shape xmlns:r="http://schemas.openxmlformats.org/officeDocument/2006/relationships" type="donut" r:blip="">
          <dgm:adjLst>
            <dgm:adj idx="1" val="0.0746"/>
          </dgm:adjLst>
        </dgm:shape>
        <dgm:presOf/>
      </dgm:layoutNode>
    </dgm:forEach>
    <dgm:forEach name="Name74" axis="ch" ptType="sibTrans" hideLastTrans="0" st="6" cnt="1">
      <dgm:layoutNode name="image_6">
        <dgm:alg type="sp"/>
        <dgm:shape xmlns:r="http://schemas.openxmlformats.org/officeDocument/2006/relationships" r:blip="">
          <dgm:adjLst/>
        </dgm:shape>
        <dgm:presOf/>
        <dgm:constrLst/>
        <dgm:forEach name="Name75" ref="imageRepeat"/>
      </dgm:layoutNode>
    </dgm:forEach>
    <dgm:forEach name="Name76" axis="ch" ptType="node" st="7" cnt="1">
      <dgm:layoutNode name="parent_text_7" styleLbl="revTx">
        <dgm:varLst>
          <dgm:chMax val="0"/>
          <dgm:chPref val="0"/>
          <dgm:bulletEnabled val="1"/>
        </dgm:varLst>
        <dgm:choose name="Name77">
          <dgm:if name="Name78" func="var" arg="dir" op="equ" val="norm">
            <dgm:alg type="tx">
              <dgm:param type="parTxLTRAlign" val="r"/>
              <dgm:param type="shpTxLTRAlignCh" val="r"/>
              <dgm:param type="txAnchorVert" val="t"/>
              <dgm:param type="lnSpCh" val="15"/>
            </dgm:alg>
          </dgm:if>
          <dgm:else name="Name79">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7">
        <dgm:alg type="sp"/>
        <dgm:shape xmlns:r="http://schemas.openxmlformats.org/officeDocument/2006/relationships" r:blip="">
          <dgm:adjLst/>
        </dgm:shape>
        <dgm:presOf/>
        <dgm:constrLst/>
        <dgm:forEach name="Name80" ref="imageAccentRepeat"/>
      </dgm:layoutNode>
    </dgm:forEach>
    <dgm:forEach name="Name81" axis="ch" ptType="sibTrans" hideLastTrans="0" st="7" cnt="1">
      <dgm:layoutNode name="image_7">
        <dgm:alg type="sp"/>
        <dgm:shape xmlns:r="http://schemas.openxmlformats.org/officeDocument/2006/relationships" r:blip="">
          <dgm:adjLst/>
        </dgm:shape>
        <dgm:presOf/>
        <dgm:constrLst/>
        <dgm:forEach name="Name82" ref="imageRepeat"/>
      </dgm:layoutNode>
    </dgm:forEach>
    <dgm:forEach name="Name83" axis="ch" ptType="node" st="8" cnt="1">
      <dgm:layoutNode name="parent_text_8" styleLbl="revTx">
        <dgm:varLst>
          <dgm:chMax val="0"/>
          <dgm:chPref val="0"/>
          <dgm:bulletEnabled val="1"/>
        </dgm:varLst>
        <dgm:choose name="Name84">
          <dgm:if name="Name85" func="var" arg="dir" op="equ" val="norm">
            <dgm:alg type="tx">
              <dgm:param type="parTxLTRAlign" val="r"/>
              <dgm:param type="shpTxLTRAlignCh" val="r"/>
              <dgm:param type="txAnchorVert" val="t"/>
              <dgm:param type="lnSpCh" val="15"/>
            </dgm:alg>
          </dgm:if>
          <dgm:else name="Name86">
            <dgm:alg type="tx">
              <dgm:param type="parTxLTRAlign" val="l"/>
              <dgm:param type="shpTxLTRAlignCh" val="l"/>
              <dgm:param type="txAnchorVert" val="t"/>
              <dgm:param type="lnSpCh" val="15"/>
            </dgm:alg>
          </dgm:else>
        </dgm:choose>
        <dgm:shape xmlns:r="http://schemas.openxmlformats.org/officeDocument/2006/relationships" type="rect" r:blip="" zOrderOff="99999">
          <dgm:adjLst/>
        </dgm:shape>
        <dgm:presOf axis="desOr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image_accent_8">
        <dgm:alg type="sp"/>
        <dgm:shape xmlns:r="http://schemas.openxmlformats.org/officeDocument/2006/relationships" r:blip="">
          <dgm:adjLst/>
        </dgm:shape>
        <dgm:presOf/>
        <dgm:constrLst/>
        <dgm:forEach name="Name87" ref="imageAccentRepeat"/>
      </dgm:layoutNode>
    </dgm:forEach>
    <dgm:forEach name="Name88" axis="ch" ptType="sibTrans" hideLastTrans="0" st="8" cnt="1">
      <dgm:layoutNode name="image_8">
        <dgm:alg type="sp"/>
        <dgm:shape xmlns:r="http://schemas.openxmlformats.org/officeDocument/2006/relationships" r:blip="">
          <dgm:adjLst/>
        </dgm:shape>
        <dgm:presOf/>
        <dgm:constrLst/>
        <dgm:forEach name="Name8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F95DBE02-0B33-4771-AB1E-C47971DB5987}" type="datetimeFigureOut">
              <a:rPr lang="zh-CN" altLang="en-US"/>
              <a:pPr>
                <a:defRPr/>
              </a:pPr>
              <a:t>2013-1-22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FFCC8981-672F-42C6-ABB6-9D353484B334}" type="slidenum">
              <a:rPr lang="zh-CN" altLang="en-US"/>
              <a:pPr>
                <a:defRPr/>
              </a:pPr>
              <a:t>‹#›</a:t>
            </a:fld>
            <a:endParaRPr lang="zh-CN" altLang="en-US"/>
          </a:p>
        </p:txBody>
      </p:sp>
    </p:spTree>
    <p:extLst>
      <p:ext uri="{BB962C8B-B14F-4D97-AF65-F5344CB8AC3E}">
        <p14:creationId xmlns:p14="http://schemas.microsoft.com/office/powerpoint/2010/main" val="11484258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3</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12</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13</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14</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15</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16</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17</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18</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19</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20</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21</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4</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22</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23</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24</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25</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26</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27</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28</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29</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30</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31</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5</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32</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33</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34</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35</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36</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37</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38</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40</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41</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6</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42</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43</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44</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45</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46</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47</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48</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49</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50</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51</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7</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solidFill>
                  <a:prstClr val="black"/>
                </a:solidFill>
              </a:rPr>
              <a:pPr>
                <a:defRPr/>
              </a:pPr>
              <a:t>52</a:t>
            </a:fld>
            <a:endParaRPr lang="zh-CN" altLang="en-US">
              <a:solidFill>
                <a:prstClr val="black"/>
              </a:solidFill>
            </a:endParaRPr>
          </a:p>
        </p:txBody>
      </p:sp>
    </p:spTree>
    <p:extLst>
      <p:ext uri="{BB962C8B-B14F-4D97-AF65-F5344CB8AC3E}">
        <p14:creationId xmlns:p14="http://schemas.microsoft.com/office/powerpoint/2010/main" val="304976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8</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9</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10</a:t>
            </a:fld>
            <a:endParaRPr lang="zh-CN" altLang="en-US"/>
          </a:p>
        </p:txBody>
      </p:sp>
    </p:spTree>
    <p:extLst>
      <p:ext uri="{BB962C8B-B14F-4D97-AF65-F5344CB8AC3E}">
        <p14:creationId xmlns:p14="http://schemas.microsoft.com/office/powerpoint/2010/main" val="304976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FCC8981-672F-42C6-ABB6-9D353484B334}" type="slidenum">
              <a:rPr lang="zh-CN" altLang="en-US" smtClean="0"/>
              <a:pPr>
                <a:defRPr/>
              </a:pPr>
              <a:t>11</a:t>
            </a:fld>
            <a:endParaRPr lang="zh-CN" altLang="en-US"/>
          </a:p>
        </p:txBody>
      </p:sp>
    </p:spTree>
    <p:extLst>
      <p:ext uri="{BB962C8B-B14F-4D97-AF65-F5344CB8AC3E}">
        <p14:creationId xmlns:p14="http://schemas.microsoft.com/office/powerpoint/2010/main" val="30497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1142984"/>
            <a:ext cx="7772400" cy="1143008"/>
          </a:xfrm>
        </p:spPr>
        <p:txBody>
          <a:bodyPr/>
          <a:lstStyle>
            <a:lvl1pPr>
              <a:defRPr>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285852" y="2528878"/>
            <a:ext cx="6400800" cy="685808"/>
          </a:xfrm>
        </p:spPr>
        <p:txBody>
          <a:bodyPr/>
          <a:lstStyle>
            <a:lvl1pPr marL="0" indent="0" algn="ctr">
              <a:buNone/>
              <a:defRPr>
                <a:solidFill>
                  <a:schemeClr val="tx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C67EE65-0AF7-4793-AD03-36316519209B}" type="datetimeFigureOut">
              <a:rPr lang="zh-CN" altLang="en-US"/>
              <a:pPr>
                <a:defRPr/>
              </a:pPr>
              <a:t>2013-1-22</a:t>
            </a:fld>
            <a:endParaRPr lang="zh-CN" altLang="en-US"/>
          </a:p>
        </p:txBody>
      </p:sp>
      <p:sp>
        <p:nvSpPr>
          <p:cNvPr id="5" name="页脚占位符 4"/>
          <p:cNvSpPr>
            <a:spLocks noGrp="1"/>
          </p:cNvSpPr>
          <p:nvPr>
            <p:ph type="ftr" sz="quarter" idx="11"/>
          </p:nvPr>
        </p:nvSpPr>
        <p:spPr/>
        <p:txBody>
          <a:bodyPr/>
          <a:lstStyle>
            <a:lvl1pPr>
              <a:defRPr sz="1600">
                <a:solidFill>
                  <a:schemeClr val="tx1"/>
                </a:solidFill>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8A34EE-5C0C-4689-B6FE-2662642BD7BE}" type="slidenum">
              <a:rPr lang="zh-CN" altLang="en-US"/>
              <a:pPr>
                <a:defRPr/>
              </a:pPr>
              <a:t>‹#›</a:t>
            </a:fld>
            <a:endParaRPr lang="zh-CN" altLang="en-US"/>
          </a:p>
        </p:txBody>
      </p:sp>
    </p:spTree>
    <p:extLst>
      <p:ext uri="{BB962C8B-B14F-4D97-AF65-F5344CB8AC3E}">
        <p14:creationId xmlns:p14="http://schemas.microsoft.com/office/powerpoint/2010/main" val="251009439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0A3ADD8-CF2C-4A0E-BE93-0DC9A0ACA449}" type="datetimeFigureOut">
              <a:rPr lang="zh-CN" altLang="en-US"/>
              <a:pPr>
                <a:defRPr/>
              </a:pPr>
              <a:t>2013-1-22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1F7E254-9FE1-45D7-B0A5-A14DB5F3ECDE}" type="slidenum">
              <a:rPr lang="zh-CN" altLang="en-US"/>
              <a:pPr>
                <a:defRPr/>
              </a:pPr>
              <a:t>‹#›</a:t>
            </a:fld>
            <a:endParaRPr lang="zh-CN" altLang="en-US"/>
          </a:p>
        </p:txBody>
      </p:sp>
    </p:spTree>
    <p:extLst>
      <p:ext uri="{BB962C8B-B14F-4D97-AF65-F5344CB8AC3E}">
        <p14:creationId xmlns:p14="http://schemas.microsoft.com/office/powerpoint/2010/main" val="188271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9BA1FCC-2377-4FB5-8F3C-2222B9AE448C}" type="datetimeFigureOut">
              <a:rPr lang="zh-CN" altLang="en-US"/>
              <a:pPr>
                <a:defRPr/>
              </a:pPr>
              <a:t>2013-1-22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785CA0E-8EF0-45C7-A00C-911BFBC14A4B}" type="slidenum">
              <a:rPr lang="zh-CN" altLang="en-US"/>
              <a:pPr>
                <a:defRPr/>
              </a:pPr>
              <a:t>‹#›</a:t>
            </a:fld>
            <a:endParaRPr lang="zh-CN" altLang="en-US"/>
          </a:p>
        </p:txBody>
      </p:sp>
    </p:spTree>
    <p:extLst>
      <p:ext uri="{BB962C8B-B14F-4D97-AF65-F5344CB8AC3E}">
        <p14:creationId xmlns:p14="http://schemas.microsoft.com/office/powerpoint/2010/main" val="8695655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矩形 3"/>
          <p:cNvSpPr/>
          <p:nvPr userDrawn="1"/>
        </p:nvSpPr>
        <p:spPr>
          <a:xfrm>
            <a:off x="0" y="6337895"/>
            <a:ext cx="9144000" cy="216024"/>
          </a:xfrm>
          <a:prstGeom prst="rect">
            <a:avLst/>
          </a:prstGeom>
          <a:gradFill flip="none" rotWithShape="1">
            <a:gsLst>
              <a:gs pos="85000">
                <a:schemeClr val="tx2"/>
              </a:gs>
              <a:gs pos="95000">
                <a:schemeClr val="bg1">
                  <a:alpha val="0"/>
                </a:schemeClr>
              </a:gs>
            </a:gsLst>
            <a:lin ang="19800000" scaled="0"/>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7"/>
          <p:cNvSpPr>
            <a:spLocks noChangeArrowheads="1"/>
          </p:cNvSpPr>
          <p:nvPr userDrawn="1"/>
        </p:nvSpPr>
        <p:spPr bwMode="auto">
          <a:xfrm>
            <a:off x="250825" y="6324600"/>
            <a:ext cx="11608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1206500"/>
            <a:r>
              <a:rPr lang="en-US" altLang="zh-CN" sz="1000" dirty="0">
                <a:solidFill>
                  <a:srgbClr val="A6A6A6"/>
                </a:solidFill>
                <a:latin typeface="华文宋体" pitchFamily="2" charset="-122"/>
                <a:ea typeface="华文宋体" pitchFamily="2" charset="-122"/>
                <a:cs typeface="Levenim MT"/>
              </a:rPr>
              <a:t>© </a:t>
            </a:r>
            <a:r>
              <a:rPr lang="en-US" altLang="zh-CN" sz="1000" dirty="0" smtClean="0">
                <a:solidFill>
                  <a:srgbClr val="A6A6A6"/>
                </a:solidFill>
                <a:latin typeface="华文宋体" pitchFamily="2" charset="-122"/>
                <a:ea typeface="华文宋体" pitchFamily="2" charset="-122"/>
                <a:cs typeface="Levenim MT"/>
              </a:rPr>
              <a:t> </a:t>
            </a:r>
            <a:r>
              <a:rPr lang="zh-CN" altLang="en-US" sz="1000" dirty="0" smtClean="0">
                <a:solidFill>
                  <a:schemeClr val="bg1">
                    <a:lumMod val="85000"/>
                  </a:schemeClr>
                </a:solidFill>
                <a:latin typeface="Arial Unicode MS" pitchFamily="34" charset="-122"/>
                <a:ea typeface="Arial Unicode MS" pitchFamily="34" charset="-122"/>
                <a:cs typeface="Arial Unicode MS" pitchFamily="34" charset="-122"/>
              </a:rPr>
              <a:t>***</a:t>
            </a:r>
            <a:r>
              <a:rPr lang="zh-CN" altLang="en-US" sz="1000" baseline="0" dirty="0" smtClean="0">
                <a:solidFill>
                  <a:schemeClr val="bg1">
                    <a:lumMod val="85000"/>
                  </a:schemeClr>
                </a:solidFill>
                <a:latin typeface="Arial Unicode MS" pitchFamily="34" charset="-122"/>
                <a:ea typeface="Arial Unicode MS" pitchFamily="34" charset="-122"/>
                <a:cs typeface="Arial Unicode MS" pitchFamily="34" charset="-122"/>
              </a:rPr>
              <a:t> ***</a:t>
            </a:r>
            <a:r>
              <a:rPr lang="en-US" altLang="zh-CN" sz="1000" dirty="0" smtClean="0">
                <a:solidFill>
                  <a:schemeClr val="bg1">
                    <a:lumMod val="85000"/>
                  </a:schemeClr>
                </a:solidFill>
                <a:latin typeface="Arial Unicode MS" pitchFamily="34" charset="-122"/>
                <a:ea typeface="Arial Unicode MS" pitchFamily="34" charset="-122"/>
                <a:cs typeface="Arial Unicode MS" pitchFamily="34" charset="-122"/>
              </a:rPr>
              <a:t>Co</a:t>
            </a:r>
            <a:r>
              <a:rPr lang="en-US" altLang="zh-CN" sz="1000" dirty="0">
                <a:solidFill>
                  <a:schemeClr val="bg1">
                    <a:lumMod val="85000"/>
                  </a:schemeClr>
                </a:solidFill>
                <a:latin typeface="Arial Unicode MS" pitchFamily="34" charset="-122"/>
                <a:ea typeface="Arial Unicode MS" pitchFamily="34" charset="-122"/>
                <a:cs typeface="Arial Unicode MS" pitchFamily="34" charset="-122"/>
              </a:rPr>
              <a:t>., Ltd.</a:t>
            </a:r>
            <a:endParaRPr lang="zh-CN" altLang="en-US" sz="1000" dirty="0">
              <a:solidFill>
                <a:schemeClr val="bg1">
                  <a:lumMod val="85000"/>
                </a:schemeClr>
              </a:solidFill>
              <a:latin typeface="Arial Unicode MS" pitchFamily="34" charset="-122"/>
              <a:ea typeface="Arial Unicode MS" pitchFamily="34" charset="-122"/>
              <a:cs typeface="Arial Unicode MS" pitchFamily="34" charset="-122"/>
            </a:endParaRPr>
          </a:p>
        </p:txBody>
      </p:sp>
      <p:sp>
        <p:nvSpPr>
          <p:cNvPr id="6" name="灯片编号占位符 5"/>
          <p:cNvSpPr txBox="1">
            <a:spLocks/>
          </p:cNvSpPr>
          <p:nvPr userDrawn="1"/>
        </p:nvSpPr>
        <p:spPr>
          <a:xfrm>
            <a:off x="6542088" y="6292850"/>
            <a:ext cx="1485900" cy="304800"/>
          </a:xfrm>
          <a:prstGeom prst="rect">
            <a:avLst/>
          </a:prstGeom>
        </p:spPr>
        <p:txBody>
          <a:bodyPr anchor="ctr"/>
          <a:lstStyle>
            <a:defPPr>
              <a:defRPr lang="zh-CN"/>
            </a:defPPr>
            <a:lvl1pPr algn="r" rtl="0" fontAlgn="auto">
              <a:spcBef>
                <a:spcPts val="0"/>
              </a:spcBef>
              <a:spcAft>
                <a:spcPts val="0"/>
              </a:spcAft>
              <a:defRPr sz="1000" kern="1200">
                <a:solidFill>
                  <a:schemeClr val="bg1"/>
                </a:solidFill>
                <a:latin typeface="华文宋体" pitchFamily="2" charset="-122"/>
                <a:ea typeface="华文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r>
              <a:rPr lang="zh-CN" altLang="en-US" dirty="0" smtClean="0">
                <a:latin typeface="微软雅黑" pitchFamily="34" charset="-122"/>
                <a:ea typeface="微软雅黑" pitchFamily="34" charset="-122"/>
              </a:rPr>
              <a:t> </a:t>
            </a:r>
            <a:r>
              <a:rPr lang="en-US" altLang="zh-CN" dirty="0" smtClean="0">
                <a:latin typeface="微软雅黑" pitchFamily="34" charset="-122"/>
                <a:ea typeface="微软雅黑" pitchFamily="34" charset="-122"/>
              </a:rPr>
              <a:t>Page   </a:t>
            </a:r>
            <a:fld id="{2EEF1883-7A0E-4F66-9932-E581691AD397}" type="slidenum">
              <a:rPr lang="zh-CN" altLang="en-US" smtClean="0"/>
              <a:pPr>
                <a:defRPr/>
              </a:pPr>
              <a:t>‹#›</a:t>
            </a:fld>
            <a:endParaRPr lang="zh-CN" altLang="en-US" dirty="0"/>
          </a:p>
        </p:txBody>
      </p:sp>
      <p:cxnSp>
        <p:nvCxnSpPr>
          <p:cNvPr id="7" name="直接连接符 6"/>
          <p:cNvCxnSpPr/>
          <p:nvPr userDrawn="1"/>
        </p:nvCxnSpPr>
        <p:spPr>
          <a:xfrm>
            <a:off x="1724025" y="493713"/>
            <a:ext cx="0" cy="26193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内容占位符 2"/>
          <p:cNvSpPr>
            <a:spLocks noGrp="1"/>
          </p:cNvSpPr>
          <p:nvPr>
            <p:ph idx="1"/>
          </p:nvPr>
        </p:nvSpPr>
        <p:spPr>
          <a:xfrm>
            <a:off x="457200" y="1285860"/>
            <a:ext cx="8229600" cy="4840303"/>
          </a:xfrm>
        </p:spPr>
        <p:txBody>
          <a:bodyPr/>
          <a:lstStyle>
            <a:lvl1pPr>
              <a:defRPr sz="3200">
                <a:latin typeface="幼圆" pitchFamily="49" charset="-122"/>
                <a:ea typeface="幼圆" pitchFamily="49" charset="-122"/>
              </a:defRPr>
            </a:lvl1pPr>
            <a:lvl2pPr>
              <a:defRPr sz="3200">
                <a:latin typeface="幼圆" pitchFamily="49" charset="-122"/>
                <a:ea typeface="幼圆" pitchFamily="49" charset="-122"/>
              </a:defRPr>
            </a:lvl2pPr>
            <a:lvl3pPr>
              <a:defRPr sz="3200">
                <a:latin typeface="幼圆" pitchFamily="49" charset="-122"/>
                <a:ea typeface="幼圆" pitchFamily="49" charset="-122"/>
              </a:defRPr>
            </a:lvl3pPr>
            <a:lvl4pPr>
              <a:defRPr sz="3200">
                <a:latin typeface="幼圆" pitchFamily="49" charset="-122"/>
                <a:ea typeface="幼圆" pitchFamily="49" charset="-122"/>
              </a:defRPr>
            </a:lvl4pPr>
            <a:lvl5pPr>
              <a:defRPr sz="3200">
                <a:latin typeface="幼圆" pitchFamily="49" charset="-122"/>
                <a:ea typeface="幼圆"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标题 1"/>
          <p:cNvSpPr>
            <a:spLocks noGrp="1"/>
          </p:cNvSpPr>
          <p:nvPr>
            <p:ph type="title"/>
          </p:nvPr>
        </p:nvSpPr>
        <p:spPr>
          <a:xfrm>
            <a:off x="1753344" y="481236"/>
            <a:ext cx="6635080" cy="288032"/>
          </a:xfrm>
        </p:spPr>
        <p:txBody>
          <a:bodyPr>
            <a:normAutofit/>
          </a:bodyPr>
          <a:lstStyle>
            <a:lvl1pPr algn="l">
              <a:defRPr sz="1600">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10" name="TextBox 9"/>
          <p:cNvSpPr txBox="1"/>
          <p:nvPr userDrawn="1"/>
        </p:nvSpPr>
        <p:spPr>
          <a:xfrm>
            <a:off x="827583" y="404664"/>
            <a:ext cx="896441" cy="369332"/>
          </a:xfrm>
          <a:prstGeom prst="rect">
            <a:avLst/>
          </a:prstGeom>
          <a:noFill/>
          <a:effectLst>
            <a:reflection blurRad="6350" stA="50000" endA="300" endPos="38500" dist="50800" dir="5400000" sy="-100000" algn="bl" rotWithShape="0"/>
          </a:effectLst>
        </p:spPr>
        <p:txBody>
          <a:bodyPr wrap="square" rtlCol="0">
            <a:spAutoFit/>
          </a:bodyPr>
          <a:lstStyle/>
          <a:p>
            <a:r>
              <a:rPr lang="en-US" altLang="zh-CN" dirty="0" smtClean="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rPr>
              <a:t>LOGO</a:t>
            </a:r>
            <a:endParaRPr lang="zh-CN" altLang="en-US" dirty="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endParaRPr>
          </a:p>
        </p:txBody>
      </p:sp>
    </p:spTree>
    <p:extLst>
      <p:ext uri="{BB962C8B-B14F-4D97-AF65-F5344CB8AC3E}">
        <p14:creationId xmlns:p14="http://schemas.microsoft.com/office/powerpoint/2010/main" val="2552447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72FD9096-8318-4AA8-9239-D42981B33A25}" type="datetimeFigureOut">
              <a:rPr lang="zh-CN" altLang="en-US"/>
              <a:pPr>
                <a:defRPr/>
              </a:pPr>
              <a:t>2013-1-22</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AEE66A4-8567-427E-964C-4679D62F005F}" type="slidenum">
              <a:rPr lang="zh-CN" altLang="en-US"/>
              <a:pPr>
                <a:defRPr/>
              </a:pPr>
              <a:t>‹#›</a:t>
            </a:fld>
            <a:endParaRPr lang="zh-CN" altLang="en-US"/>
          </a:p>
        </p:txBody>
      </p:sp>
    </p:spTree>
    <p:extLst>
      <p:ext uri="{BB962C8B-B14F-4D97-AF65-F5344CB8AC3E}">
        <p14:creationId xmlns:p14="http://schemas.microsoft.com/office/powerpoint/2010/main" val="124451771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6EC70D1-7284-43E5-A2BD-3DAB3287BA89}" type="datetimeFigureOut">
              <a:rPr lang="zh-CN" altLang="en-US"/>
              <a:pPr>
                <a:defRPr/>
              </a:pPr>
              <a:t>2013-1-22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B335B99-6466-463C-8C1C-3A74E99EB0E9}" type="slidenum">
              <a:rPr lang="zh-CN" altLang="en-US"/>
              <a:pPr>
                <a:defRPr/>
              </a:pPr>
              <a:t>‹#›</a:t>
            </a:fld>
            <a:endParaRPr lang="zh-CN" altLang="en-US"/>
          </a:p>
        </p:txBody>
      </p:sp>
    </p:spTree>
    <p:extLst>
      <p:ext uri="{BB962C8B-B14F-4D97-AF65-F5344CB8AC3E}">
        <p14:creationId xmlns:p14="http://schemas.microsoft.com/office/powerpoint/2010/main" val="667111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D567322-CC6D-4F9C-9FFE-A9CF08BABD4C}" type="datetimeFigureOut">
              <a:rPr lang="zh-CN" altLang="en-US"/>
              <a:pPr>
                <a:defRPr/>
              </a:pPr>
              <a:t>2013-1-22</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29129BF-AB3C-4157-9953-44CC1FD0F528}" type="slidenum">
              <a:rPr lang="zh-CN" altLang="en-US"/>
              <a:pPr>
                <a:defRPr/>
              </a:pPr>
              <a:t>‹#›</a:t>
            </a:fld>
            <a:endParaRPr lang="zh-CN" altLang="en-US"/>
          </a:p>
        </p:txBody>
      </p:sp>
    </p:spTree>
    <p:extLst>
      <p:ext uri="{BB962C8B-B14F-4D97-AF65-F5344CB8AC3E}">
        <p14:creationId xmlns:p14="http://schemas.microsoft.com/office/powerpoint/2010/main" val="8053911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3EF931E-72C8-4E0B-A73D-6F4F93CCA693}" type="datetimeFigureOut">
              <a:rPr lang="zh-CN" altLang="en-US"/>
              <a:pPr>
                <a:defRPr/>
              </a:pPr>
              <a:t>2013-1-22</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5415E0B-DEAA-42EB-9736-C7B74C175212}" type="slidenum">
              <a:rPr lang="zh-CN" altLang="en-US"/>
              <a:pPr>
                <a:defRPr/>
              </a:pPr>
              <a:t>‹#›</a:t>
            </a:fld>
            <a:endParaRPr lang="zh-CN" altLang="en-US"/>
          </a:p>
        </p:txBody>
      </p:sp>
    </p:spTree>
    <p:extLst>
      <p:ext uri="{BB962C8B-B14F-4D97-AF65-F5344CB8AC3E}">
        <p14:creationId xmlns:p14="http://schemas.microsoft.com/office/powerpoint/2010/main" val="2986734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C9B6CE9-B4A4-475B-B1CA-1E6FCFF4A48B}" type="datetimeFigureOut">
              <a:rPr lang="zh-CN" altLang="en-US"/>
              <a:pPr>
                <a:defRPr/>
              </a:pPr>
              <a:t>2013-1-22</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F6513AA-D7B1-4275-9FD9-66176590138E}" type="slidenum">
              <a:rPr lang="zh-CN" altLang="en-US"/>
              <a:pPr>
                <a:defRPr/>
              </a:pPr>
              <a:t>‹#›</a:t>
            </a:fld>
            <a:endParaRPr lang="zh-CN" altLang="en-US"/>
          </a:p>
        </p:txBody>
      </p:sp>
    </p:spTree>
    <p:extLst>
      <p:ext uri="{BB962C8B-B14F-4D97-AF65-F5344CB8AC3E}">
        <p14:creationId xmlns:p14="http://schemas.microsoft.com/office/powerpoint/2010/main" val="141209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F35A5A4-E59C-4C72-A1E4-8B65CF2AD86E}" type="datetimeFigureOut">
              <a:rPr lang="zh-CN" altLang="en-US"/>
              <a:pPr>
                <a:defRPr/>
              </a:pPr>
              <a:t>2013-1-22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2836135-6B0E-4A73-9B1F-4C2DF78483E4}" type="slidenum">
              <a:rPr lang="zh-CN" altLang="en-US"/>
              <a:pPr>
                <a:defRPr/>
              </a:pPr>
              <a:t>‹#›</a:t>
            </a:fld>
            <a:endParaRPr lang="zh-CN" altLang="en-US"/>
          </a:p>
        </p:txBody>
      </p:sp>
    </p:spTree>
    <p:extLst>
      <p:ext uri="{BB962C8B-B14F-4D97-AF65-F5344CB8AC3E}">
        <p14:creationId xmlns:p14="http://schemas.microsoft.com/office/powerpoint/2010/main" val="3018756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E5400AB-A68C-443F-87FB-B13A0E2EBF14}" type="datetimeFigureOut">
              <a:rPr lang="zh-CN" altLang="en-US"/>
              <a:pPr>
                <a:defRPr/>
              </a:pPr>
              <a:t>2013-1-22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E7BAA4F-4DBC-4CA0-96D5-2691A7B2D088}" type="slidenum">
              <a:rPr lang="zh-CN" altLang="en-US"/>
              <a:pPr>
                <a:defRPr/>
              </a:pPr>
              <a:t>‹#›</a:t>
            </a:fld>
            <a:endParaRPr lang="zh-CN" altLang="en-US"/>
          </a:p>
        </p:txBody>
      </p:sp>
    </p:spTree>
    <p:extLst>
      <p:ext uri="{BB962C8B-B14F-4D97-AF65-F5344CB8AC3E}">
        <p14:creationId xmlns:p14="http://schemas.microsoft.com/office/powerpoint/2010/main" val="782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B412C34E-A6E8-438C-9F82-7B3E97C98A71}" type="datetimeFigureOut">
              <a:rPr lang="zh-CN" altLang="en-US"/>
              <a:pPr>
                <a:defRPr/>
              </a:pPr>
              <a:t>2013-1-22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06A74D3D-DA23-412E-AE86-6331967C4DB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61" r:id="rId1"/>
    <p:sldLayoutId id="2147484162"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6.jp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jpeg"/><Relationship Id="rId7" Type="http://schemas.openxmlformats.org/officeDocument/2006/relationships/image" Target="../media/image71.png"/><Relationship Id="rId2" Type="http://schemas.openxmlformats.org/officeDocument/2006/relationships/image" Target="../media/image68.jpeg"/><Relationship Id="rId1" Type="http://schemas.openxmlformats.org/officeDocument/2006/relationships/slideLayout" Target="../slideLayouts/slideLayout1.xml"/><Relationship Id="rId6" Type="http://schemas.openxmlformats.org/officeDocument/2006/relationships/hyperlink" Target="http://www.eyefulpresentations.co.uk/" TargetMode="External"/><Relationship Id="rId5" Type="http://schemas.openxmlformats.org/officeDocument/2006/relationships/hyperlink" Target="mailto:info@eyefulpresentations.co.uk" TargetMode="External"/><Relationship Id="rId10" Type="http://schemas.openxmlformats.org/officeDocument/2006/relationships/image" Target="../media/image2.png"/><Relationship Id="rId4" Type="http://schemas.openxmlformats.org/officeDocument/2006/relationships/image" Target="../media/image70.jpeg"/><Relationship Id="rId9"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hyperlink" Target="http://www.tianya.cn/publicforum/content/no20/1/317960.s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32"/>
          <p:cNvSpPr txBox="1">
            <a:spLocks noChangeArrowheads="1"/>
          </p:cNvSpPr>
          <p:nvPr/>
        </p:nvSpPr>
        <p:spPr bwMode="auto">
          <a:xfrm>
            <a:off x="627063" y="936625"/>
            <a:ext cx="6753225"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nchorCtr="1">
            <a:spAutoFit/>
          </a:bodyPr>
          <a:lstStyle>
            <a:lvl1pPr eaLnBrk="0" hangingPunct="0">
              <a:defRPr sz="2400" b="1">
                <a:solidFill>
                  <a:schemeClr val="tx1"/>
                </a:solidFill>
                <a:latin typeface="宋体" pitchFamily="2" charset="-122"/>
                <a:ea typeface="宋体" pitchFamily="2" charset="-122"/>
              </a:defRPr>
            </a:lvl1pPr>
            <a:lvl2pPr marL="742950" indent="-285750" eaLnBrk="0" hangingPunct="0">
              <a:defRPr sz="2400" b="1">
                <a:solidFill>
                  <a:schemeClr val="tx1"/>
                </a:solidFill>
                <a:latin typeface="宋体" pitchFamily="2" charset="-122"/>
                <a:ea typeface="宋体" pitchFamily="2" charset="-122"/>
              </a:defRPr>
            </a:lvl2pPr>
            <a:lvl3pPr marL="1143000" indent="-228600" eaLnBrk="0" hangingPunct="0">
              <a:defRPr sz="2400" b="1">
                <a:solidFill>
                  <a:schemeClr val="tx1"/>
                </a:solidFill>
                <a:latin typeface="宋体" pitchFamily="2" charset="-122"/>
                <a:ea typeface="宋体" pitchFamily="2" charset="-122"/>
              </a:defRPr>
            </a:lvl3pPr>
            <a:lvl4pPr marL="1600200" indent="-228600" eaLnBrk="0" hangingPunct="0">
              <a:defRPr sz="2400" b="1">
                <a:solidFill>
                  <a:schemeClr val="tx1"/>
                </a:solidFill>
                <a:latin typeface="宋体" pitchFamily="2" charset="-122"/>
                <a:ea typeface="宋体" pitchFamily="2" charset="-122"/>
              </a:defRPr>
            </a:lvl4pPr>
            <a:lvl5pPr marL="2057400" indent="-228600" eaLnBrk="0" hangingPunct="0">
              <a:defRPr sz="2400" b="1">
                <a:solidFill>
                  <a:schemeClr val="tx1"/>
                </a:solidFill>
                <a:latin typeface="宋体" pitchFamily="2" charset="-122"/>
                <a:ea typeface="宋体" pitchFamily="2" charset="-122"/>
              </a:defRPr>
            </a:lvl5pPr>
            <a:lvl6pPr marL="2514600" indent="-228600" eaLnBrk="0" fontAlgn="base" hangingPunct="0">
              <a:spcBef>
                <a:spcPct val="0"/>
              </a:spcBef>
              <a:spcAft>
                <a:spcPct val="0"/>
              </a:spcAft>
              <a:defRPr sz="2400" b="1">
                <a:solidFill>
                  <a:schemeClr val="tx1"/>
                </a:solidFill>
                <a:latin typeface="宋体" pitchFamily="2" charset="-122"/>
                <a:ea typeface="宋体" pitchFamily="2" charset="-122"/>
              </a:defRPr>
            </a:lvl6pPr>
            <a:lvl7pPr marL="2971800" indent="-228600" eaLnBrk="0" fontAlgn="base" hangingPunct="0">
              <a:spcBef>
                <a:spcPct val="0"/>
              </a:spcBef>
              <a:spcAft>
                <a:spcPct val="0"/>
              </a:spcAft>
              <a:defRPr sz="2400" b="1">
                <a:solidFill>
                  <a:schemeClr val="tx1"/>
                </a:solidFill>
                <a:latin typeface="宋体" pitchFamily="2" charset="-122"/>
                <a:ea typeface="宋体" pitchFamily="2" charset="-122"/>
              </a:defRPr>
            </a:lvl7pPr>
            <a:lvl8pPr marL="3429000" indent="-228600" eaLnBrk="0" fontAlgn="base" hangingPunct="0">
              <a:spcBef>
                <a:spcPct val="0"/>
              </a:spcBef>
              <a:spcAft>
                <a:spcPct val="0"/>
              </a:spcAft>
              <a:defRPr sz="2400" b="1">
                <a:solidFill>
                  <a:schemeClr val="tx1"/>
                </a:solidFill>
                <a:latin typeface="宋体" pitchFamily="2" charset="-122"/>
                <a:ea typeface="宋体" pitchFamily="2" charset="-122"/>
              </a:defRPr>
            </a:lvl8pPr>
            <a:lvl9pPr marL="3886200" indent="-228600" eaLnBrk="0" fontAlgn="base" hangingPunct="0">
              <a:spcBef>
                <a:spcPct val="0"/>
              </a:spcBef>
              <a:spcAft>
                <a:spcPct val="0"/>
              </a:spcAft>
              <a:defRPr sz="2400" b="1">
                <a:solidFill>
                  <a:schemeClr val="tx1"/>
                </a:solidFill>
                <a:latin typeface="宋体" pitchFamily="2" charset="-122"/>
                <a:ea typeface="宋体" pitchFamily="2" charset="-122"/>
              </a:defRPr>
            </a:lvl9pPr>
          </a:lstStyle>
          <a:p>
            <a:pPr algn="ctr" eaLnBrk="1" hangingPunct="1">
              <a:lnSpc>
                <a:spcPct val="130000"/>
              </a:lnSpc>
              <a:defRPr/>
            </a:pPr>
            <a:r>
              <a:rPr lang="zh-CN" altLang="en-US" sz="6600" dirty="0" smtClean="0">
                <a:solidFill>
                  <a:srgbClr val="00B0F0"/>
                </a:solidFill>
                <a:effectLst>
                  <a:outerShdw blurRad="38100" dist="38100" dir="2700000" algn="tl">
                    <a:srgbClr val="000000">
                      <a:alpha val="43137"/>
                    </a:srgbClr>
                  </a:outerShdw>
                </a:effectLst>
                <a:latin typeface="微软雅黑" pitchFamily="34" charset="-122"/>
                <a:ea typeface="微软雅黑" pitchFamily="34" charset="-122"/>
              </a:rPr>
              <a:t>团队精神</a:t>
            </a:r>
            <a:r>
              <a:rPr lang="zh-CN" altLang="en-US" sz="4400" dirty="0" smtClean="0">
                <a:solidFill>
                  <a:srgbClr val="A6A6A6"/>
                </a:solidFill>
                <a:effectLst>
                  <a:outerShdw blurRad="38100" dist="38100" dir="2700000" algn="tl">
                    <a:srgbClr val="000000">
                      <a:alpha val="43137"/>
                    </a:srgbClr>
                  </a:outerShdw>
                </a:effectLst>
                <a:latin typeface="微软雅黑" pitchFamily="34" charset="-122"/>
                <a:ea typeface="微软雅黑" pitchFamily="34" charset="-122"/>
                <a:cs typeface="+mj-cs"/>
              </a:rPr>
              <a:t>及</a:t>
            </a:r>
            <a:r>
              <a:rPr lang="zh-CN" altLang="en-US" sz="6600" dirty="0" smtClean="0">
                <a:solidFill>
                  <a:srgbClr val="FFC000"/>
                </a:solidFill>
                <a:effectLst>
                  <a:outerShdw blurRad="38100" dist="38100" dir="2700000" algn="tl">
                    <a:srgbClr val="000000">
                      <a:alpha val="43137"/>
                    </a:srgbClr>
                  </a:outerShdw>
                </a:effectLst>
                <a:latin typeface="微软雅黑" pitchFamily="34" charset="-122"/>
                <a:ea typeface="微软雅黑" pitchFamily="34" charset="-122"/>
              </a:rPr>
              <a:t>忠诚度</a:t>
            </a:r>
          </a:p>
        </p:txBody>
      </p:sp>
      <p:cxnSp>
        <p:nvCxnSpPr>
          <p:cNvPr id="6" name="直接连接符 5"/>
          <p:cNvCxnSpPr/>
          <p:nvPr/>
        </p:nvCxnSpPr>
        <p:spPr bwMode="auto">
          <a:xfrm>
            <a:off x="827088" y="2349500"/>
            <a:ext cx="6408737" cy="0"/>
          </a:xfrm>
          <a:prstGeom prst="line">
            <a:avLst/>
          </a:prstGeom>
          <a:solidFill>
            <a:schemeClr val="accent1"/>
          </a:solidFill>
          <a:ln w="9525" cap="flat" cmpd="sng" algn="ctr">
            <a:solidFill>
              <a:srgbClr val="00B0F0"/>
            </a:solidFill>
            <a:prstDash val="solid"/>
            <a:round/>
            <a:headEnd type="none" w="med" len="med"/>
            <a:tailEnd type="none" w="med" len="med"/>
          </a:ln>
          <a:effectLst>
            <a:outerShdw blurRad="38100" algn="ctr" rotWithShape="0">
              <a:prstClr val="black">
                <a:alpha val="64000"/>
              </a:prstClr>
            </a:outerShdw>
          </a:effectLst>
        </p:spPr>
      </p:cxnSp>
      <p:sp>
        <p:nvSpPr>
          <p:cNvPr id="7" name="矩形 6"/>
          <p:cNvSpPr>
            <a:spLocks noChangeArrowheads="1"/>
          </p:cNvSpPr>
          <p:nvPr/>
        </p:nvSpPr>
        <p:spPr bwMode="auto">
          <a:xfrm>
            <a:off x="755576" y="549275"/>
            <a:ext cx="3959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A6A6A6"/>
                </a:solidFill>
                <a:latin typeface="微软雅黑" pitchFamily="34" charset="-122"/>
                <a:ea typeface="微软雅黑" pitchFamily="34" charset="-122"/>
              </a:rPr>
              <a:t>新员工入职培训之</a:t>
            </a:r>
            <a:r>
              <a:rPr lang="en-US" altLang="zh-CN" dirty="0">
                <a:solidFill>
                  <a:srgbClr val="A6A6A6"/>
                </a:solidFill>
                <a:latin typeface="微软雅黑" pitchFamily="34" charset="-122"/>
                <a:ea typeface="微软雅黑" pitchFamily="34" charset="-122"/>
              </a:rPr>
              <a:t>——</a:t>
            </a:r>
            <a:endParaRPr lang="zh-CN" altLang="en-US" dirty="0"/>
          </a:p>
        </p:txBody>
      </p:sp>
      <p:sp>
        <p:nvSpPr>
          <p:cNvPr id="11" name="TextBox 10"/>
          <p:cNvSpPr txBox="1">
            <a:spLocks noChangeArrowheads="1"/>
          </p:cNvSpPr>
          <p:nvPr/>
        </p:nvSpPr>
        <p:spPr bwMode="auto">
          <a:xfrm>
            <a:off x="827088" y="2508250"/>
            <a:ext cx="585787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700" dirty="0" smtClean="0">
                <a:solidFill>
                  <a:srgbClr val="FC6204"/>
                </a:solidFill>
                <a:latin typeface="微软雅黑" pitchFamily="34" charset="-122"/>
                <a:ea typeface="微软雅黑" pitchFamily="34" charset="-122"/>
                <a:cs typeface="Tahoma" pitchFamily="34" charset="0"/>
              </a:rPr>
              <a:t>点击此处，写上您公司的名称</a:t>
            </a:r>
            <a:endParaRPr lang="en-US" altLang="zh-CN" sz="1700" dirty="0">
              <a:solidFill>
                <a:srgbClr val="FC6204"/>
              </a:solidFill>
              <a:latin typeface="微软雅黑" pitchFamily="34" charset="-122"/>
              <a:ea typeface="微软雅黑" pitchFamily="34" charset="-122"/>
              <a:cs typeface="Tahoma" pitchFamily="34" charset="0"/>
            </a:endParaRPr>
          </a:p>
        </p:txBody>
      </p:sp>
      <p:pic>
        <p:nvPicPr>
          <p:cNvPr id="12" name="图片 6" descr="3DSYRW_502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140968"/>
            <a:ext cx="58515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2"/>
          <p:cNvSpPr txBox="1">
            <a:spLocks noChangeArrowheads="1"/>
          </p:cNvSpPr>
          <p:nvPr/>
        </p:nvSpPr>
        <p:spPr bwMode="auto">
          <a:xfrm>
            <a:off x="7165053" y="5784039"/>
            <a:ext cx="1511403" cy="338554"/>
          </a:xfrm>
          <a:prstGeom prst="rect">
            <a:avLst/>
          </a:prstGeom>
          <a:noFill/>
          <a:effectLst>
            <a:reflection blurRad="6350" stA="50000" endA="300" endPos="38500" dist="50800" dir="5400000" sy="-100000" algn="bl" rotWithShape="0"/>
          </a:effectLst>
        </p:spPr>
        <p:txBody>
          <a:bodyPr wrap="square" rtlCol="0">
            <a:spAutoFit/>
          </a:bodyPr>
          <a:lstStyle>
            <a:defPPr>
              <a:defRPr lang="zh-CN"/>
            </a:defPPr>
            <a:lvl1pPr marL="0" defTabSz="914400" eaLnBrk="1" latinLnBrk="0" hangingPunct="1">
              <a:defRPr sz="1800">
                <a:solidFill>
                  <a:schemeClr val="bg2">
                    <a:lumMod val="25000"/>
                  </a:schemeClr>
                </a:solidFill>
                <a:effectLst>
                  <a:reflection blurRad="6350" stA="55000" endA="300" endPos="45500" dir="5400000" sy="-100000" algn="bl" rotWithShape="0"/>
                </a:effectLst>
                <a:latin typeface="Broadway" pitchFamily="82" charset="0"/>
                <a:ea typeface="楷体" pitchFamily="49" charset="-122"/>
                <a:cs typeface="经典繁仿黑" pitchFamily="49" charset="-122"/>
              </a:defRPr>
            </a:lvl1pPr>
            <a:lvl2pPr defTabSz="914400" eaLnBrk="1" latinLnBrk="0" hangingPunct="1">
              <a:defRPr sz="1800">
                <a:latin typeface="+mn-lt"/>
                <a:ea typeface="+mn-ea"/>
              </a:defRPr>
            </a:lvl2pPr>
            <a:lvl3pPr defTabSz="914400" eaLnBrk="1" latinLnBrk="0" hangingPunct="1">
              <a:defRPr sz="1800">
                <a:latin typeface="+mn-lt"/>
                <a:ea typeface="+mn-ea"/>
              </a:defRPr>
            </a:lvl3pPr>
            <a:lvl4pPr defTabSz="914400" eaLnBrk="1" latinLnBrk="0" hangingPunct="1">
              <a:defRPr sz="1800">
                <a:latin typeface="+mn-lt"/>
                <a:ea typeface="+mn-ea"/>
              </a:defRPr>
            </a:lvl4pPr>
            <a:lvl5pPr defTabSz="914400" eaLnBrk="1" latinLnBrk="0" hangingPunct="1">
              <a:defRPr sz="1800">
                <a:latin typeface="+mn-lt"/>
                <a:ea typeface="+mn-ea"/>
              </a:defRPr>
            </a:lvl5pPr>
            <a:lvl6pPr>
              <a:defRPr sz="1800">
                <a:latin typeface="+mn-lt"/>
                <a:ea typeface="+mn-ea"/>
              </a:defRPr>
            </a:lvl6pPr>
            <a:lvl7pPr>
              <a:defRPr sz="1800">
                <a:latin typeface="+mn-lt"/>
                <a:ea typeface="+mn-ea"/>
              </a:defRPr>
            </a:lvl7pPr>
            <a:lvl8pPr>
              <a:defRPr sz="1800">
                <a:latin typeface="+mn-lt"/>
                <a:ea typeface="+mn-ea"/>
              </a:defRPr>
            </a:lvl8pPr>
            <a:lvl9pPr>
              <a:defRPr sz="1800">
                <a:latin typeface="+mn-lt"/>
                <a:ea typeface="+mn-ea"/>
              </a:defRPr>
            </a:lvl9pPr>
          </a:lstStyle>
          <a:p>
            <a:r>
              <a:rPr lang="zh-CN" altLang="en-US" sz="1600" dirty="0">
                <a:solidFill>
                  <a:srgbClr val="00B0F0"/>
                </a:solidFill>
                <a:latin typeface="微软雅黑" pitchFamily="34" charset="-122"/>
                <a:ea typeface="微软雅黑" pitchFamily="34" charset="-122"/>
              </a:rPr>
              <a:t>布衣公子</a:t>
            </a:r>
            <a:r>
              <a:rPr lang="zh-CN" altLang="en-US" sz="1600" dirty="0">
                <a:solidFill>
                  <a:schemeClr val="bg1">
                    <a:lumMod val="65000"/>
                  </a:schemeClr>
                </a:solidFill>
                <a:latin typeface="微软雅黑" pitchFamily="34" charset="-122"/>
                <a:ea typeface="微软雅黑" pitchFamily="34" charset="-122"/>
              </a:rPr>
              <a:t>作品</a:t>
            </a:r>
            <a:endParaRPr lang="en-GB" altLang="zh-CN" sz="1600" dirty="0">
              <a:solidFill>
                <a:schemeClr val="bg1">
                  <a:lumMod val="65000"/>
                </a:schemeClr>
              </a:solidFill>
              <a:latin typeface="微软雅黑" pitchFamily="34" charset="-122"/>
              <a:ea typeface="微软雅黑" pitchFamily="34" charset="-122"/>
            </a:endParaRPr>
          </a:p>
        </p:txBody>
      </p:sp>
      <p:pic>
        <p:nvPicPr>
          <p:cNvPr id="13" name="Picture 9" descr="E:\仝德志文件，勿删！\03-参考文档\！PPT图片及版面资源\06-PPT精选插图\05-头像\嘿嘿.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0311" y="5705559"/>
            <a:ext cx="495514" cy="4955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7156792" y="1196752"/>
            <a:ext cx="511552" cy="355744"/>
            <a:chOff x="6410291" y="4700483"/>
            <a:chExt cx="511552" cy="355744"/>
          </a:xfrm>
        </p:grpSpPr>
        <p:sp>
          <p:nvSpPr>
            <p:cNvPr id="14" name="二十四角星 13"/>
            <p:cNvSpPr/>
            <p:nvPr/>
          </p:nvSpPr>
          <p:spPr>
            <a:xfrm>
              <a:off x="6411097" y="4700483"/>
              <a:ext cx="355744" cy="355744"/>
            </a:xfrm>
            <a:prstGeom prst="star24">
              <a:avLst/>
            </a:prstGeom>
            <a:solidFill>
              <a:srgbClr val="0070C0"/>
            </a:solidFill>
            <a:ln w="12700">
              <a:noFill/>
            </a:ln>
            <a:effectLst/>
          </p:spPr>
          <p:txBody>
            <a:bodyPr wrap="square" rtlCol="0" anchor="ctr">
              <a:spAutoFit/>
            </a:bodyPr>
            <a:lstStyle/>
            <a:p>
              <a:pPr algn="ctr"/>
              <a:endParaRPr lang="zh-CN" altLang="en-US" sz="1600" b="1">
                <a:solidFill>
                  <a:prstClr val="white"/>
                </a:solidFill>
                <a:cs typeface="Lao UI" pitchFamily="34" charset="0"/>
              </a:endParaRPr>
            </a:p>
          </p:txBody>
        </p:sp>
        <p:sp>
          <p:nvSpPr>
            <p:cNvPr id="15" name="TextBox 14"/>
            <p:cNvSpPr txBox="1"/>
            <p:nvPr/>
          </p:nvSpPr>
          <p:spPr>
            <a:xfrm rot="20430396">
              <a:off x="6410291" y="4731432"/>
              <a:ext cx="511552" cy="246221"/>
            </a:xfrm>
            <a:prstGeom prst="rect">
              <a:avLst/>
            </a:prstGeom>
            <a:noFill/>
          </p:spPr>
          <p:txBody>
            <a:bodyPr wrap="square" rtlCol="0">
              <a:spAutoFit/>
            </a:bodyPr>
            <a:lstStyle/>
            <a:p>
              <a:r>
                <a:rPr lang="en-US" altLang="zh-CN" sz="1000" dirty="0">
                  <a:solidFill>
                    <a:prstClr val="white"/>
                  </a:solidFill>
                </a:rPr>
                <a:t>V1</a:t>
              </a:r>
              <a:endParaRPr lang="zh-CN" altLang="en-US" sz="1000" dirty="0">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1000"/>
                                        <p:tgtEl>
                                          <p:spTgt spid="6"/>
                                        </p:tgtEl>
                                      </p:cBhvr>
                                    </p:animEffect>
                                  </p:childTnLst>
                                </p:cTn>
                              </p:par>
                            </p:childTnLst>
                          </p:cTn>
                        </p:par>
                        <p:par>
                          <p:cTn id="18" fill="hold" nodeType="afterGroup">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Bottom)">
                                      <p:cBhvr>
                                        <p:cTn id="21" dur="1000"/>
                                        <p:tgtEl>
                                          <p:spTgt spid="11"/>
                                        </p:tgtEl>
                                      </p:cBhvr>
                                    </p:animEffect>
                                  </p:childTnLst>
                                </p:cTn>
                              </p:par>
                            </p:childTnLst>
                          </p:cTn>
                        </p:par>
                        <p:par>
                          <p:cTn id="22" fill="hold" nodeType="afterGroup">
                            <p:stCondLst>
                              <p:cond delay="3000"/>
                            </p:stCondLst>
                            <p:childTnLst>
                              <p:par>
                                <p:cTn id="23" presetID="42"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17"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strVal val="#ppt_h"/>
                                          </p:val>
                                        </p:tav>
                                        <p:tav tm="100000">
                                          <p:val>
                                            <p:strVal val="#ppt_h"/>
                                          </p:val>
                                        </p:tav>
                                      </p:tavLst>
                                    </p:anim>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500"/>
                            </p:stCondLst>
                            <p:childTnLst>
                              <p:par>
                                <p:cTn id="37" presetID="25"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4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40" dur="4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41" dur="400" accel="50000" fill="hold">
                                          <p:stCondLst>
                                            <p:cond delay="400"/>
                                          </p:stCondLst>
                                        </p:cTn>
                                        <p:tgtEl>
                                          <p:spTgt spid="9"/>
                                        </p:tgtEl>
                                        <p:attrNameLst>
                                          <p:attrName>ppt_w</p:attrName>
                                        </p:attrNameLst>
                                      </p:cBhvr>
                                      <p:tavLst>
                                        <p:tav tm="0">
                                          <p:val>
                                            <p:strVal val="#ppt_w*.05"/>
                                          </p:val>
                                        </p:tav>
                                        <p:tav tm="100000">
                                          <p:val>
                                            <p:strVal val="#ppt_w"/>
                                          </p:val>
                                        </p:tav>
                                      </p:tavLst>
                                    </p:anim>
                                    <p:anim calcmode="lin" valueType="num">
                                      <p:cBhvr>
                                        <p:cTn id="42" dur="800" fill="hold"/>
                                        <p:tgtEl>
                                          <p:spTgt spid="9"/>
                                        </p:tgtEl>
                                        <p:attrNameLst>
                                          <p:attrName>ppt_h</p:attrName>
                                        </p:attrNameLst>
                                      </p:cBhvr>
                                      <p:tavLst>
                                        <p:tav tm="0">
                                          <p:val>
                                            <p:strVal val="#ppt_h"/>
                                          </p:val>
                                        </p:tav>
                                        <p:tav tm="100000">
                                          <p:val>
                                            <p:strVal val="#ppt_h"/>
                                          </p:val>
                                        </p:tav>
                                      </p:tavLst>
                                    </p:anim>
                                    <p:anim calcmode="lin" valueType="num">
                                      <p:cBhvr>
                                        <p:cTn id="43" dur="4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44" dur="4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45" dur="400" accel="50000" fill="hold">
                                          <p:stCondLst>
                                            <p:cond delay="400"/>
                                          </p:stCondLst>
                                        </p:cTn>
                                        <p:tgtEl>
                                          <p:spTgt spid="9"/>
                                        </p:tgtEl>
                                        <p:attrNameLst>
                                          <p:attrName>ppt_y</p:attrName>
                                        </p:attrNameLst>
                                      </p:cBhvr>
                                      <p:tavLst>
                                        <p:tav tm="0">
                                          <p:val>
                                            <p:strVal val="#ppt_y+.1"/>
                                          </p:val>
                                        </p:tav>
                                        <p:tav tm="100000">
                                          <p:val>
                                            <p:strVal val="#ppt_y"/>
                                          </p:val>
                                        </p:tav>
                                      </p:tavLst>
                                    </p:anim>
                                    <p:animEffect transition="in" filter="fade">
                                      <p:cBhvr>
                                        <p:cTn id="46" dur="800" decel="50000">
                                          <p:stCondLst>
                                            <p:cond delay="0"/>
                                          </p:stCondLst>
                                        </p:cTn>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二</a:t>
            </a:r>
            <a:r>
              <a:rPr lang="zh-CN" altLang="en-US" sz="1500" b="1" dirty="0" smtClean="0">
                <a:solidFill>
                  <a:srgbClr val="00B0F0"/>
                </a:solidFill>
              </a:rPr>
              <a:t>）为什么人多力量却不一定大？</a:t>
            </a:r>
            <a:endParaRPr lang="zh-CN" altLang="en-US" sz="1500" b="1" dirty="0">
              <a:solidFill>
                <a:srgbClr val="00B0F0"/>
              </a:solidFill>
            </a:endParaRPr>
          </a:p>
        </p:txBody>
      </p:sp>
      <p:sp>
        <p:nvSpPr>
          <p:cNvPr id="3" name="TextBox 2"/>
          <p:cNvSpPr txBox="1"/>
          <p:nvPr/>
        </p:nvSpPr>
        <p:spPr>
          <a:xfrm>
            <a:off x="5219700" y="3068638"/>
            <a:ext cx="3384550" cy="2922851"/>
          </a:xfrm>
          <a:prstGeom prst="rect">
            <a:avLst/>
          </a:prstGeom>
          <a:noFill/>
        </p:spPr>
        <p:txBody>
          <a:bodyPr>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缺乏“团队精神”的群体不过是乌合之众，而一个有高度竞争力、战斗力的团队，必须有</a:t>
            </a:r>
            <a:r>
              <a:rPr lang="zh-CN" altLang="zh-CN" b="1" dirty="0">
                <a:solidFill>
                  <a:srgbClr val="FF0000"/>
                </a:solidFill>
                <a:latin typeface="微软雅黑" pitchFamily="34" charset="-122"/>
                <a:ea typeface="微软雅黑" pitchFamily="34" charset="-122"/>
              </a:rPr>
              <a:t>“团队精神”</a:t>
            </a:r>
            <a:r>
              <a:rPr lang="zh-CN" altLang="zh-CN" sz="1600" dirty="0">
                <a:solidFill>
                  <a:schemeClr val="bg1">
                    <a:lumMod val="50000"/>
                  </a:schemeClr>
                </a:solidFill>
                <a:latin typeface="微软雅黑" pitchFamily="34" charset="-122"/>
                <a:ea typeface="微软雅黑" pitchFamily="34" charset="-122"/>
              </a:rPr>
              <a:t>。一个人没有团队精神将难成大事，</a:t>
            </a:r>
            <a:r>
              <a:rPr lang="zh-CN" altLang="zh-CN" b="1" dirty="0">
                <a:solidFill>
                  <a:srgbClr val="FF0000"/>
                </a:solidFill>
                <a:latin typeface="微软雅黑" pitchFamily="34" charset="-122"/>
                <a:ea typeface="微软雅黑" pitchFamily="34" charset="-122"/>
              </a:rPr>
              <a:t>一个企业如果没有团队精神将成为一盘散沙，一个民族如果没有团队精神也将难以强大。</a:t>
            </a:r>
          </a:p>
          <a:p>
            <a:pPr>
              <a:lnSpc>
                <a:spcPct val="135000"/>
              </a:lnSpc>
              <a:defRPr/>
            </a:pPr>
            <a:endParaRPr lang="zh-CN" altLang="en-US" sz="1600" dirty="0">
              <a:latin typeface="Arial" charset="0"/>
              <a:ea typeface="宋体" charset="-122"/>
            </a:endParaRPr>
          </a:p>
        </p:txBody>
      </p:sp>
      <p:sp>
        <p:nvSpPr>
          <p:cNvPr id="4" name="TextBox 3"/>
          <p:cNvSpPr txBox="1"/>
          <p:nvPr/>
        </p:nvSpPr>
        <p:spPr>
          <a:xfrm>
            <a:off x="611188" y="836613"/>
            <a:ext cx="7921625" cy="1795462"/>
          </a:xfrm>
          <a:prstGeom prst="rect">
            <a:avLst/>
          </a:prstGeom>
          <a:noFill/>
        </p:spPr>
        <p:txBody>
          <a:bodyPr>
            <a:spAutoFit/>
          </a:bodyPr>
          <a:lstStyle/>
          <a:p>
            <a:pPr>
              <a:lnSpc>
                <a:spcPct val="135000"/>
              </a:lnSpc>
              <a:defRPr/>
            </a:pPr>
            <a:r>
              <a:rPr lang="en-US" altLang="zh-CN" sz="1600" dirty="0">
                <a:latin typeface="微软雅黑" pitchFamily="34" charset="-122"/>
                <a:ea typeface="微软雅黑" pitchFamily="34" charset="-122"/>
              </a:rPr>
              <a:t>       </a:t>
            </a:r>
            <a:r>
              <a:rPr lang="zh-CN" altLang="en-US" sz="1600" dirty="0">
                <a:solidFill>
                  <a:schemeClr val="bg1">
                    <a:lumMod val="50000"/>
                  </a:schemeClr>
                </a:solidFill>
                <a:latin typeface="微软雅黑" pitchFamily="34" charset="-122"/>
                <a:ea typeface="微软雅黑" pitchFamily="34" charset="-122"/>
              </a:rPr>
              <a:t>然而，在</a:t>
            </a:r>
            <a:r>
              <a:rPr lang="zh-CN" altLang="zh-CN" sz="1600" dirty="0">
                <a:solidFill>
                  <a:schemeClr val="bg1">
                    <a:lumMod val="50000"/>
                  </a:schemeClr>
                </a:solidFill>
                <a:latin typeface="微软雅黑" pitchFamily="34" charset="-122"/>
                <a:ea typeface="微软雅黑" pitchFamily="34" charset="-122"/>
              </a:rPr>
              <a:t>我们传统的管理理论中，对合作研究得并不多，最直观的反映就是，目前的大多数管理制度和行业都是致力于减少人力的无谓消耗，而非利用组织提高人的效能。换言之，不妨说</a:t>
            </a:r>
            <a:r>
              <a:rPr lang="zh-CN" altLang="zh-CN" b="1" dirty="0">
                <a:solidFill>
                  <a:srgbClr val="00B0F0"/>
                </a:solidFill>
                <a:latin typeface="微软雅黑" pitchFamily="34" charset="-122"/>
                <a:ea typeface="微软雅黑" pitchFamily="34" charset="-122"/>
              </a:rPr>
              <a:t>管理的主要目的不是让每个人做到最好，而是避免内耗过多</a:t>
            </a:r>
            <a:r>
              <a:rPr lang="zh-CN" altLang="zh-CN" sz="1600" dirty="0">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那么，如何避免内耗过多呢？从制度层面来讲，就是要</a:t>
            </a:r>
            <a:r>
              <a:rPr lang="zh-CN" altLang="zh-CN" sz="1600" b="1" dirty="0">
                <a:solidFill>
                  <a:srgbClr val="FF0000"/>
                </a:solidFill>
                <a:latin typeface="微软雅黑" pitchFamily="34" charset="-122"/>
                <a:ea typeface="微软雅黑" pitchFamily="34" charset="-122"/>
              </a:rPr>
              <a:t>简洁有效的制度</a:t>
            </a:r>
            <a:r>
              <a:rPr lang="zh-CN" altLang="zh-CN" sz="1600" dirty="0">
                <a:latin typeface="微软雅黑" pitchFamily="34" charset="-122"/>
                <a:ea typeface="微软雅黑" pitchFamily="34" charset="-122"/>
              </a:rPr>
              <a:t>、</a:t>
            </a:r>
            <a:r>
              <a:rPr lang="zh-CN" altLang="zh-CN" sz="1600" b="1" dirty="0">
                <a:solidFill>
                  <a:srgbClr val="FF0000"/>
                </a:solidFill>
                <a:latin typeface="微软雅黑" pitchFamily="34" charset="-122"/>
                <a:ea typeface="微软雅黑" pitchFamily="34" charset="-122"/>
              </a:rPr>
              <a:t>通畅完善的流程</a:t>
            </a:r>
            <a:r>
              <a:rPr lang="zh-CN" altLang="zh-CN" sz="1600" dirty="0">
                <a:solidFill>
                  <a:schemeClr val="bg1">
                    <a:lumMod val="50000"/>
                  </a:schemeClr>
                </a:solidFill>
                <a:latin typeface="微软雅黑" pitchFamily="34" charset="-122"/>
                <a:ea typeface="微软雅黑" pitchFamily="34" charset="-122"/>
              </a:rPr>
              <a:t>以及</a:t>
            </a:r>
            <a:r>
              <a:rPr lang="zh-CN" altLang="zh-CN" sz="1600" b="1" dirty="0">
                <a:solidFill>
                  <a:srgbClr val="FF0000"/>
                </a:solidFill>
                <a:latin typeface="微软雅黑" pitchFamily="34" charset="-122"/>
                <a:ea typeface="微软雅黑" pitchFamily="34" charset="-122"/>
              </a:rPr>
              <a:t>公平激励的考核规则</a:t>
            </a:r>
            <a:r>
              <a:rPr lang="zh-CN" altLang="zh-CN" sz="1600" dirty="0">
                <a:solidFill>
                  <a:schemeClr val="bg1">
                    <a:lumMod val="50000"/>
                  </a:schemeClr>
                </a:solidFill>
                <a:latin typeface="微软雅黑" pitchFamily="34" charset="-122"/>
                <a:ea typeface="微软雅黑" pitchFamily="34" charset="-122"/>
              </a:rPr>
              <a:t>，而从文化层面来讲，就是要</a:t>
            </a:r>
            <a:r>
              <a:rPr lang="zh-CN" altLang="zh-CN" sz="1600" b="1" dirty="0">
                <a:solidFill>
                  <a:srgbClr val="FF0000"/>
                </a:solidFill>
                <a:latin typeface="微软雅黑" pitchFamily="34" charset="-122"/>
                <a:ea typeface="微软雅黑" pitchFamily="34" charset="-122"/>
              </a:rPr>
              <a:t>树立团队精神</a:t>
            </a:r>
            <a:r>
              <a:rPr lang="zh-CN" altLang="zh-CN" sz="1600" dirty="0">
                <a:latin typeface="微软雅黑" pitchFamily="34" charset="-122"/>
                <a:ea typeface="微软雅黑" pitchFamily="34" charset="-122"/>
              </a:rPr>
              <a:t>。</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216" y="2852935"/>
            <a:ext cx="4228787" cy="31385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599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（三）如何理解团队精神？</a:t>
            </a:r>
            <a:endParaRPr lang="zh-CN" altLang="en-US" sz="1500" b="1" dirty="0">
              <a:solidFill>
                <a:srgbClr val="00B0F0"/>
              </a:solidFill>
            </a:endParaRPr>
          </a:p>
        </p:txBody>
      </p:sp>
      <p:sp>
        <p:nvSpPr>
          <p:cNvPr id="4" name="TextBox 3"/>
          <p:cNvSpPr txBox="1"/>
          <p:nvPr/>
        </p:nvSpPr>
        <p:spPr>
          <a:xfrm>
            <a:off x="4211960" y="1244391"/>
            <a:ext cx="4464496" cy="457356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a:lnSpc>
                <a:spcPct val="140000"/>
              </a:lnSpc>
              <a:defRPr/>
            </a:pPr>
            <a:r>
              <a:rPr lang="zh-CN" altLang="zh-CN" sz="1600" dirty="0">
                <a:solidFill>
                  <a:srgbClr val="FF0000"/>
                </a:solidFill>
                <a:latin typeface="微软雅黑" pitchFamily="34" charset="-122"/>
                <a:ea typeface="微软雅黑" pitchFamily="34" charset="-122"/>
              </a:rPr>
              <a:t>【案例】</a:t>
            </a:r>
            <a:r>
              <a:rPr lang="zh-CN" altLang="zh-CN" sz="1600" dirty="0">
                <a:solidFill>
                  <a:schemeClr val="bg1">
                    <a:lumMod val="50000"/>
                  </a:schemeClr>
                </a:solidFill>
                <a:latin typeface="微软雅黑" pitchFamily="34" charset="-122"/>
                <a:ea typeface="微软雅黑" pitchFamily="34" charset="-122"/>
              </a:rPr>
              <a:t>某公司用高薪从人才市场招了一位网络管理员小乔，半年多来，小乔在工作中表现突出，技术能力得到了大家的认可，每次均能够保证质量地完成项目任务。在别人手中的难点问题，只要到了小乔那里</a:t>
            </a:r>
            <a:r>
              <a:rPr lang="zh-CN" altLang="en-US" sz="1600" dirty="0">
                <a:solidFill>
                  <a:schemeClr val="bg1">
                    <a:lumMod val="50000"/>
                  </a:schemeClr>
                </a:solidFill>
                <a:latin typeface="微软雅黑" pitchFamily="34" charset="-122"/>
                <a:ea typeface="微软雅黑" pitchFamily="34" charset="-122"/>
              </a:rPr>
              <a:t>都能</a:t>
            </a:r>
            <a:r>
              <a:rPr lang="zh-CN" altLang="zh-CN" sz="1600" dirty="0">
                <a:solidFill>
                  <a:schemeClr val="bg1">
                    <a:lumMod val="50000"/>
                  </a:schemeClr>
                </a:solidFill>
                <a:latin typeface="微软雅黑" pitchFamily="34" charset="-122"/>
                <a:ea typeface="微软雅黑" pitchFamily="34" charset="-122"/>
              </a:rPr>
              <a:t>迎刃而解。公司对小乔的专业能力非常满意，有意提升他为项目主管。然而，在考察中公司发现，小乔除了完成自己的项目任务外，从不关心其他事情；且对自己的技术保密，</a:t>
            </a:r>
            <a:r>
              <a:rPr lang="zh-CN" altLang="zh-CN" sz="1600" b="1" dirty="0">
                <a:solidFill>
                  <a:srgbClr val="FF0000"/>
                </a:solidFill>
                <a:latin typeface="微软雅黑" pitchFamily="34" charset="-122"/>
                <a:ea typeface="微软雅黑" pitchFamily="34" charset="-122"/>
              </a:rPr>
              <a:t>很少为别人答疑；</a:t>
            </a:r>
            <a:r>
              <a:rPr lang="zh-CN" altLang="zh-CN" sz="1600" dirty="0">
                <a:solidFill>
                  <a:schemeClr val="bg1">
                    <a:lumMod val="50000"/>
                  </a:schemeClr>
                </a:solidFill>
                <a:latin typeface="微软雅黑" pitchFamily="34" charset="-122"/>
                <a:ea typeface="微软雅黑" pitchFamily="34" charset="-122"/>
              </a:rPr>
              <a:t>对分配的任务有时也是挑三拣四，若</a:t>
            </a:r>
            <a:r>
              <a:rPr lang="zh-CN" altLang="zh-CN" sz="1600" b="1" dirty="0">
                <a:solidFill>
                  <a:srgbClr val="FF0000"/>
                </a:solidFill>
                <a:latin typeface="微软雅黑" pitchFamily="34" charset="-122"/>
                <a:ea typeface="微软雅黑" pitchFamily="34" charset="-122"/>
              </a:rPr>
              <a:t>临时额外追加工作，便表露出非常不乐意的态度。</a:t>
            </a:r>
            <a:r>
              <a:rPr lang="zh-CN" altLang="zh-CN" sz="1600" dirty="0">
                <a:solidFill>
                  <a:schemeClr val="bg1">
                    <a:lumMod val="50000"/>
                  </a:schemeClr>
                </a:solidFill>
                <a:latin typeface="微软雅黑" pitchFamily="34" charset="-122"/>
                <a:ea typeface="微软雅黑" pitchFamily="34" charset="-122"/>
              </a:rPr>
              <a:t>另外，他从来都是以各种借口</a:t>
            </a:r>
            <a:r>
              <a:rPr lang="zh-CN" altLang="zh-CN" sz="1600" b="1" dirty="0">
                <a:solidFill>
                  <a:srgbClr val="FF0000"/>
                </a:solidFill>
                <a:latin typeface="微软雅黑" pitchFamily="34" charset="-122"/>
                <a:ea typeface="微软雅黑" pitchFamily="34" charset="-122"/>
              </a:rPr>
              <a:t>拒不参加公司举办的各种集体活动。</a:t>
            </a:r>
            <a:r>
              <a:rPr lang="zh-CN" altLang="zh-CN" sz="1600" dirty="0">
                <a:solidFill>
                  <a:schemeClr val="bg1">
                    <a:lumMod val="50000"/>
                  </a:schemeClr>
                </a:solidFill>
                <a:latin typeface="微软雅黑" pitchFamily="34" charset="-122"/>
                <a:ea typeface="微软雅黑" pitchFamily="34" charset="-122"/>
              </a:rPr>
              <a:t>如此不具备团队精神的员工，显然不适宜当主管。</a:t>
            </a:r>
          </a:p>
        </p:txBody>
      </p:sp>
      <p:pic>
        <p:nvPicPr>
          <p:cNvPr id="43011" name="Picture 3" descr="E:\仝德志文件，勿删！\03-参考文档\！PPT图片及版面资源\06-PPT精选插图\06-问号\锐普论坛实用商务PPT图片-疑问感慨 (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36" y="1244391"/>
            <a:ext cx="3046027" cy="45735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fade">
                                      <p:cBhvr>
                                        <p:cTn id="7" dur="1000"/>
                                        <p:tgtEl>
                                          <p:spTgt spid="43011"/>
                                        </p:tgtEl>
                                      </p:cBhvr>
                                    </p:animEffect>
                                    <p:anim calcmode="lin" valueType="num">
                                      <p:cBhvr>
                                        <p:cTn id="8" dur="1000" fill="hold"/>
                                        <p:tgtEl>
                                          <p:spTgt spid="43011"/>
                                        </p:tgtEl>
                                        <p:attrNameLst>
                                          <p:attrName>ppt_x</p:attrName>
                                        </p:attrNameLst>
                                      </p:cBhvr>
                                      <p:tavLst>
                                        <p:tav tm="0">
                                          <p:val>
                                            <p:strVal val="#ppt_x"/>
                                          </p:val>
                                        </p:tav>
                                        <p:tav tm="100000">
                                          <p:val>
                                            <p:strVal val="#ppt_x"/>
                                          </p:val>
                                        </p:tav>
                                      </p:tavLst>
                                    </p:anim>
                                    <p:anim calcmode="lin" valueType="num">
                                      <p:cBhvr>
                                        <p:cTn id="9" dur="1000" fill="hold"/>
                                        <p:tgtEl>
                                          <p:spTgt spid="430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（三）如何理解团队精神？</a:t>
            </a:r>
            <a:endParaRPr lang="zh-CN" altLang="en-US" sz="1500" b="1" dirty="0">
              <a:solidFill>
                <a:srgbClr val="00B0F0"/>
              </a:solidFill>
            </a:endParaRPr>
          </a:p>
        </p:txBody>
      </p:sp>
      <p:sp>
        <p:nvSpPr>
          <p:cNvPr id="8" name="TextBox 7"/>
          <p:cNvSpPr txBox="1"/>
          <p:nvPr/>
        </p:nvSpPr>
        <p:spPr>
          <a:xfrm>
            <a:off x="4140200" y="5075775"/>
            <a:ext cx="4752280" cy="1089529"/>
          </a:xfrm>
          <a:prstGeom prst="rect">
            <a:avLst/>
          </a:prstGeom>
          <a:noFill/>
        </p:spPr>
        <p:txBody>
          <a:bodyPr wrap="square">
            <a:spAutoFit/>
          </a:bodyPr>
          <a:lstStyle/>
          <a:p>
            <a:pPr>
              <a:lnSpc>
                <a:spcPct val="135000"/>
              </a:lnSpc>
              <a:defRPr/>
            </a:pPr>
            <a:r>
              <a:rPr lang="en-US" altLang="zh-CN" sz="1600" dirty="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观点</a:t>
            </a:r>
            <a:r>
              <a:rPr lang="en-US" altLang="zh-CN" sz="1600" dirty="0" smtClean="0">
                <a:latin typeface="微软雅黑" pitchFamily="34" charset="-122"/>
                <a:ea typeface="微软雅黑" pitchFamily="34" charset="-122"/>
              </a:rPr>
              <a:t>】</a:t>
            </a:r>
            <a:r>
              <a:rPr lang="zh-CN" altLang="zh-CN" sz="1600" dirty="0" smtClean="0">
                <a:solidFill>
                  <a:schemeClr val="bg1">
                    <a:lumMod val="50000"/>
                  </a:schemeClr>
                </a:solidFill>
                <a:latin typeface="微软雅黑" pitchFamily="34" charset="-122"/>
                <a:ea typeface="微软雅黑" pitchFamily="34" charset="-122"/>
              </a:rPr>
              <a:t>如果</a:t>
            </a:r>
            <a:r>
              <a:rPr lang="zh-CN" altLang="zh-CN" sz="1600" dirty="0">
                <a:solidFill>
                  <a:schemeClr val="bg1">
                    <a:lumMod val="50000"/>
                  </a:schemeClr>
                </a:solidFill>
                <a:latin typeface="微软雅黑" pitchFamily="34" charset="-122"/>
                <a:ea typeface="微软雅黑" pitchFamily="34" charset="-122"/>
              </a:rPr>
              <a:t>我们追求简单，一位资深人力资源专家说：</a:t>
            </a:r>
            <a:r>
              <a:rPr lang="zh-CN" altLang="zh-CN" sz="1600" b="1" dirty="0">
                <a:solidFill>
                  <a:srgbClr val="00B050"/>
                </a:solidFill>
                <a:latin typeface="微软雅黑" pitchFamily="34" charset="-122"/>
                <a:ea typeface="微软雅黑" pitchFamily="34" charset="-122"/>
              </a:rPr>
              <a:t>团队精神有两层含义，一是与别人沟通、交流的能力；二是与人合作的自觉性。 </a:t>
            </a:r>
            <a:endParaRPr lang="zh-CN" altLang="en-US" sz="1600" b="1" dirty="0">
              <a:solidFill>
                <a:srgbClr val="00B050"/>
              </a:solidFill>
              <a:latin typeface="微软雅黑" pitchFamily="34" charset="-122"/>
              <a:ea typeface="微软雅黑" pitchFamily="34" charset="-122"/>
            </a:endParaRPr>
          </a:p>
        </p:txBody>
      </p:sp>
      <p:sp>
        <p:nvSpPr>
          <p:cNvPr id="9" name="TextBox 8"/>
          <p:cNvSpPr txBox="1"/>
          <p:nvPr/>
        </p:nvSpPr>
        <p:spPr>
          <a:xfrm>
            <a:off x="323850" y="981075"/>
            <a:ext cx="3887788" cy="1387688"/>
          </a:xfrm>
          <a:prstGeom prst="rect">
            <a:avLst/>
          </a:prstGeom>
          <a:noFill/>
        </p:spPr>
        <p:txBody>
          <a:bodyPr>
            <a:spAutoFit/>
          </a:bodyPr>
          <a:lstStyle/>
          <a:p>
            <a:pPr>
              <a:lnSpc>
                <a:spcPct val="135000"/>
              </a:lnSpc>
              <a:defRPr/>
            </a:pPr>
            <a:r>
              <a:rPr lang="zh-CN" altLang="en-US" sz="1600" dirty="0" smtClean="0">
                <a:solidFill>
                  <a:schemeClr val="bg1">
                    <a:lumMod val="50000"/>
                  </a:schemeClr>
                </a:solidFill>
                <a:latin typeface="微软雅黑" pitchFamily="34" charset="-122"/>
                <a:ea typeface="微软雅黑" pitchFamily="34" charset="-122"/>
              </a:rPr>
              <a:t>       从</a:t>
            </a:r>
            <a:r>
              <a:rPr lang="zh-CN" altLang="en-US" sz="1600" dirty="0">
                <a:solidFill>
                  <a:schemeClr val="bg1">
                    <a:lumMod val="50000"/>
                  </a:schemeClr>
                </a:solidFill>
                <a:latin typeface="微软雅黑" pitchFamily="34" charset="-122"/>
                <a:ea typeface="微软雅黑" pitchFamily="34" charset="-122"/>
              </a:rPr>
              <a:t>上述这个故事中，我们大致总结，所谓</a:t>
            </a:r>
            <a:r>
              <a:rPr lang="zh-CN" altLang="en-US" sz="1600" b="1" dirty="0">
                <a:solidFill>
                  <a:srgbClr val="00B050"/>
                </a:solidFill>
                <a:latin typeface="微软雅黑" pitchFamily="34" charset="-122"/>
                <a:ea typeface="微软雅黑" pitchFamily="34" charset="-122"/>
              </a:rPr>
              <a:t>团队精神，就是大局意识、协作精神和服务精神的集中体现。</a:t>
            </a:r>
            <a:r>
              <a:rPr lang="zh-CN" altLang="en-US" sz="1600" dirty="0">
                <a:solidFill>
                  <a:schemeClr val="bg1">
                    <a:lumMod val="50000"/>
                  </a:schemeClr>
                </a:solidFill>
                <a:latin typeface="微软雅黑" pitchFamily="34" charset="-122"/>
                <a:ea typeface="微软雅黑" pitchFamily="34" charset="-122"/>
              </a:rPr>
              <a:t>另外，对团队精神的进一步理解，我们阐述如下</a:t>
            </a:r>
            <a:r>
              <a:rPr lang="zh-CN" altLang="en-US" sz="1600" dirty="0" smtClean="0">
                <a:solidFill>
                  <a:schemeClr val="bg1">
                    <a:lumMod val="50000"/>
                  </a:schemeClr>
                </a:solidFill>
                <a:latin typeface="微软雅黑" pitchFamily="34" charset="-122"/>
                <a:ea typeface="微软雅黑" pitchFamily="34" charset="-122"/>
              </a:rPr>
              <a:t>：</a:t>
            </a:r>
            <a:endParaRPr lang="en-US" altLang="zh-CN" sz="1600" dirty="0">
              <a:solidFill>
                <a:schemeClr val="bg1">
                  <a:lumMod val="50000"/>
                </a:schemeClr>
              </a:solidFill>
              <a:latin typeface="微软雅黑" pitchFamily="34" charset="-122"/>
              <a:ea typeface="微软雅黑" pitchFamily="34" charset="-122"/>
            </a:endParaRPr>
          </a:p>
        </p:txBody>
      </p:sp>
      <p:pic>
        <p:nvPicPr>
          <p:cNvPr id="10" name="Picture 5" descr="C:\Documents and Settings\panll\桌面\团队精神与忠诚度\师徒四人.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125538"/>
            <a:ext cx="4824413" cy="361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a:xfrm>
            <a:off x="323850" y="2780928"/>
            <a:ext cx="3816350" cy="3540969"/>
          </a:xfrm>
          <a:prstGeom prst="rect">
            <a:avLst/>
          </a:prstGeom>
        </p:spPr>
        <p:txBody>
          <a:bodyPr wrap="square">
            <a:spAutoFit/>
          </a:bodyPr>
          <a:lstStyle/>
          <a:p>
            <a:pPr marL="285750" lvl="0" indent="-285750">
              <a:lnSpc>
                <a:spcPct val="135000"/>
              </a:lnSpc>
              <a:buFont typeface="Wingdings" pitchFamily="2" charset="2"/>
              <a:buChar char="Ø"/>
              <a:defRPr/>
            </a:pPr>
            <a:r>
              <a:rPr lang="zh-CN" altLang="zh-CN" b="1" dirty="0" smtClean="0">
                <a:solidFill>
                  <a:srgbClr val="00B0F0"/>
                </a:solidFill>
                <a:latin typeface="微软雅黑" pitchFamily="34" charset="-122"/>
                <a:ea typeface="微软雅黑" pitchFamily="34" charset="-122"/>
              </a:rPr>
              <a:t>团队</a:t>
            </a:r>
            <a:r>
              <a:rPr lang="zh-CN" altLang="zh-CN" b="1" dirty="0">
                <a:solidFill>
                  <a:srgbClr val="00B0F0"/>
                </a:solidFill>
                <a:latin typeface="微软雅黑" pitchFamily="34" charset="-122"/>
                <a:ea typeface="微软雅黑" pitchFamily="34" charset="-122"/>
              </a:rPr>
              <a:t>精神的基础：</a:t>
            </a:r>
            <a:r>
              <a:rPr lang="zh-CN" altLang="zh-CN" sz="1600" dirty="0">
                <a:solidFill>
                  <a:prstClr val="white">
                    <a:lumMod val="50000"/>
                  </a:prstClr>
                </a:solidFill>
                <a:latin typeface="微软雅黑" pitchFamily="34" charset="-122"/>
                <a:ea typeface="微软雅黑" pitchFamily="34" charset="-122"/>
              </a:rPr>
              <a:t>尊重个人的兴趣和成就。团队精神的形成并不要求团队成员牺牲自我，相反，挥洒个性、表现特长保证了成员共同完成任务</a:t>
            </a:r>
            <a:r>
              <a:rPr lang="zh-CN" altLang="zh-CN" sz="1600" dirty="0" smtClean="0">
                <a:solidFill>
                  <a:prstClr val="white">
                    <a:lumMod val="50000"/>
                  </a:prstClr>
                </a:solidFill>
                <a:latin typeface="微软雅黑" pitchFamily="34" charset="-122"/>
                <a:ea typeface="微软雅黑" pitchFamily="34" charset="-122"/>
              </a:rPr>
              <a:t>目标</a:t>
            </a:r>
            <a:r>
              <a:rPr lang="zh-CN" altLang="en-US" sz="1600" dirty="0" smtClean="0">
                <a:solidFill>
                  <a:prstClr val="white">
                    <a:lumMod val="50000"/>
                  </a:prstClr>
                </a:solidFill>
                <a:latin typeface="微软雅黑" pitchFamily="34" charset="-122"/>
                <a:ea typeface="微软雅黑" pitchFamily="34" charset="-122"/>
              </a:rPr>
              <a:t>（如右图，呵呵）。</a:t>
            </a:r>
            <a:endParaRPr lang="zh-CN" altLang="zh-CN" sz="1600" dirty="0">
              <a:solidFill>
                <a:prstClr val="white">
                  <a:lumMod val="50000"/>
                </a:prstClr>
              </a:solidFill>
              <a:latin typeface="微软雅黑" pitchFamily="34" charset="-122"/>
              <a:ea typeface="微软雅黑" pitchFamily="34" charset="-122"/>
            </a:endParaRPr>
          </a:p>
          <a:p>
            <a:pPr marL="285750" lvl="0" indent="-285750">
              <a:lnSpc>
                <a:spcPct val="135000"/>
              </a:lnSpc>
              <a:buFont typeface="Wingdings" pitchFamily="2" charset="2"/>
              <a:buChar char="Ø"/>
              <a:defRPr/>
            </a:pPr>
            <a:r>
              <a:rPr lang="zh-CN" altLang="zh-CN" b="1" dirty="0">
                <a:solidFill>
                  <a:srgbClr val="00B0F0"/>
                </a:solidFill>
                <a:latin typeface="微软雅黑" pitchFamily="34" charset="-122"/>
                <a:ea typeface="微软雅黑" pitchFamily="34" charset="-122"/>
              </a:rPr>
              <a:t>团队精神的核心：</a:t>
            </a:r>
            <a:r>
              <a:rPr lang="zh-CN" altLang="zh-CN" sz="1600" dirty="0">
                <a:solidFill>
                  <a:prstClr val="white">
                    <a:lumMod val="50000"/>
                  </a:prstClr>
                </a:solidFill>
                <a:latin typeface="微软雅黑" pitchFamily="34" charset="-122"/>
                <a:ea typeface="微软雅黑" pitchFamily="34" charset="-122"/>
              </a:rPr>
              <a:t>协同合作。</a:t>
            </a:r>
          </a:p>
          <a:p>
            <a:pPr marL="285750" lvl="0" indent="-285750">
              <a:lnSpc>
                <a:spcPct val="135000"/>
              </a:lnSpc>
              <a:buFont typeface="Wingdings" pitchFamily="2" charset="2"/>
              <a:buChar char="Ø"/>
              <a:defRPr/>
            </a:pPr>
            <a:r>
              <a:rPr lang="zh-CN" altLang="zh-CN" b="1" dirty="0">
                <a:solidFill>
                  <a:srgbClr val="00B0F0"/>
                </a:solidFill>
                <a:latin typeface="微软雅黑" pitchFamily="34" charset="-122"/>
                <a:ea typeface="微软雅黑" pitchFamily="34" charset="-122"/>
              </a:rPr>
              <a:t>团队精神的最高境界：</a:t>
            </a:r>
            <a:r>
              <a:rPr lang="zh-CN" altLang="zh-CN" sz="1600" dirty="0">
                <a:solidFill>
                  <a:prstClr val="white">
                    <a:lumMod val="50000"/>
                  </a:prstClr>
                </a:solidFill>
                <a:latin typeface="微软雅黑" pitchFamily="34" charset="-122"/>
                <a:ea typeface="微软雅黑" pitchFamily="34" charset="-122"/>
              </a:rPr>
              <a:t>全体成员的向心力、凝聚力，反映的是个体利益和整体利益的统一，并进而保证组织的高效率运转。</a:t>
            </a:r>
            <a:endParaRPr lang="en-US" altLang="zh-CN" sz="1600" dirty="0">
              <a:solidFill>
                <a:prstClr val="white">
                  <a:lumMod val="50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128031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par>
                          <p:cTn id="13" fill="hold">
                            <p:stCondLst>
                              <p:cond delay="2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2000" fill="hold"/>
                                        <p:tgtEl>
                                          <p:spTgt spid="8"/>
                                        </p:tgtEl>
                                        <p:attrNameLst>
                                          <p:attrName>ppt_w</p:attrName>
                                        </p:attrNameLst>
                                      </p:cBhvr>
                                      <p:tavLst>
                                        <p:tav tm="0">
                                          <p:val>
                                            <p:fltVal val="0"/>
                                          </p:val>
                                        </p:tav>
                                        <p:tav tm="100000">
                                          <p:val>
                                            <p:strVal val="#ppt_w"/>
                                          </p:val>
                                        </p:tav>
                                      </p:tavLst>
                                    </p:anim>
                                    <p:anim calcmode="lin" valueType="num">
                                      <p:cBhvr>
                                        <p:cTn id="17" dur="2000" fill="hold"/>
                                        <p:tgtEl>
                                          <p:spTgt spid="8"/>
                                        </p:tgtEl>
                                        <p:attrNameLst>
                                          <p:attrName>ppt_h</p:attrName>
                                        </p:attrNameLst>
                                      </p:cBhvr>
                                      <p:tavLst>
                                        <p:tav tm="0">
                                          <p:val>
                                            <p:fltVal val="0"/>
                                          </p:val>
                                        </p:tav>
                                        <p:tav tm="100000">
                                          <p:val>
                                            <p:strVal val="#ppt_h"/>
                                          </p:val>
                                        </p:tav>
                                      </p:tavLst>
                                    </p:anim>
                                    <p:animEffect transition="in" filter="fade">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2000" fill="hold"/>
                                        <p:tgtEl>
                                          <p:spTgt spid="11"/>
                                        </p:tgtEl>
                                        <p:attrNameLst>
                                          <p:attrName>ppt_w</p:attrName>
                                        </p:attrNameLst>
                                      </p:cBhvr>
                                      <p:tavLst>
                                        <p:tav tm="0">
                                          <p:val>
                                            <p:fltVal val="0"/>
                                          </p:val>
                                        </p:tav>
                                        <p:tav tm="100000">
                                          <p:val>
                                            <p:strVal val="#ppt_w"/>
                                          </p:val>
                                        </p:tav>
                                      </p:tavLst>
                                    </p:anim>
                                    <p:anim calcmode="lin" valueType="num">
                                      <p:cBhvr>
                                        <p:cTn id="24" dur="2000" fill="hold"/>
                                        <p:tgtEl>
                                          <p:spTgt spid="11"/>
                                        </p:tgtEl>
                                        <p:attrNameLst>
                                          <p:attrName>ppt_h</p:attrName>
                                        </p:attrNameLst>
                                      </p:cBhvr>
                                      <p:tavLst>
                                        <p:tav tm="0">
                                          <p:val>
                                            <p:fltVal val="0"/>
                                          </p:val>
                                        </p:tav>
                                        <p:tav tm="100000">
                                          <p:val>
                                            <p:strVal val="#ppt_h"/>
                                          </p:val>
                                        </p:tav>
                                      </p:tavLst>
                                    </p:anim>
                                    <p:animEffect transition="in" filter="fade">
                                      <p:cBhvr>
                                        <p:cTn id="2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cxnSp>
        <p:nvCxnSpPr>
          <p:cNvPr id="6" name="直接连接符 5"/>
          <p:cNvCxnSpPr/>
          <p:nvPr/>
        </p:nvCxnSpPr>
        <p:spPr>
          <a:xfrm>
            <a:off x="4572000" y="1240042"/>
            <a:ext cx="0" cy="4349198"/>
          </a:xfrm>
          <a:prstGeom prst="line">
            <a:avLst/>
          </a:prstGeom>
          <a:ln w="6985">
            <a:prstDash val="dash"/>
          </a:ln>
        </p:spPr>
        <p:style>
          <a:lnRef idx="1">
            <a:schemeClr val="accent6"/>
          </a:lnRef>
          <a:fillRef idx="0">
            <a:schemeClr val="accent6"/>
          </a:fillRef>
          <a:effectRef idx="0">
            <a:schemeClr val="accent6"/>
          </a:effectRef>
          <a:fontRef idx="minor">
            <a:schemeClr val="tx1"/>
          </a:fontRef>
        </p:style>
      </p:cxnSp>
      <p:grpSp>
        <p:nvGrpSpPr>
          <p:cNvPr id="30" name="组合 29"/>
          <p:cNvGrpSpPr/>
          <p:nvPr/>
        </p:nvGrpSpPr>
        <p:grpSpPr>
          <a:xfrm>
            <a:off x="1383928" y="1340768"/>
            <a:ext cx="3116064" cy="2808312"/>
            <a:chOff x="1383928" y="1340768"/>
            <a:chExt cx="3116064" cy="2808312"/>
          </a:xfrm>
        </p:grpSpPr>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928" y="1340768"/>
              <a:ext cx="2540000" cy="2540000"/>
            </a:xfrm>
            <a:prstGeom prst="rect">
              <a:avLst/>
            </a:prstGeom>
            <a:ln w="76200">
              <a:solidFill>
                <a:srgbClr val="00A7E2"/>
              </a:solidFill>
            </a:ln>
          </p:spPr>
        </p:pic>
        <p:grpSp>
          <p:nvGrpSpPr>
            <p:cNvPr id="7" name="组合 92"/>
            <p:cNvGrpSpPr/>
            <p:nvPr/>
          </p:nvGrpSpPr>
          <p:grpSpPr>
            <a:xfrm>
              <a:off x="2860451" y="2509827"/>
              <a:ext cx="1639541" cy="1639253"/>
              <a:chOff x="1071538" y="2857496"/>
              <a:chExt cx="1429011" cy="1428760"/>
            </a:xfrm>
          </p:grpSpPr>
          <p:grpSp>
            <p:nvGrpSpPr>
              <p:cNvPr id="8" name="组合 46"/>
              <p:cNvGrpSpPr/>
              <p:nvPr/>
            </p:nvGrpSpPr>
            <p:grpSpPr bwMode="auto">
              <a:xfrm>
                <a:off x="1071538" y="2857496"/>
                <a:ext cx="1429011" cy="1428760"/>
                <a:chOff x="4005498" y="2794379"/>
                <a:chExt cx="1269242" cy="1269242"/>
              </a:xfrm>
              <a:solidFill>
                <a:srgbClr val="58AD96"/>
              </a:solidFill>
            </p:grpSpPr>
            <p:sp>
              <p:nvSpPr>
                <p:cNvPr id="10" name="椭圆 9"/>
                <p:cNvSpPr/>
                <p:nvPr/>
              </p:nvSpPr>
              <p:spPr>
                <a:xfrm>
                  <a:off x="4005498" y="2794379"/>
                  <a:ext cx="1269242" cy="1269242"/>
                </a:xfrm>
                <a:prstGeom prst="ellipse">
                  <a:avLst/>
                </a:prstGeom>
                <a:solidFill>
                  <a:srgbClr val="2B9B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椭圆 4"/>
                <p:cNvSpPr/>
                <p:nvPr/>
              </p:nvSpPr>
              <p:spPr>
                <a:xfrm>
                  <a:off x="4137655" y="2926538"/>
                  <a:ext cx="1004922" cy="1004923"/>
                </a:xfrm>
                <a:prstGeom prst="ellipse">
                  <a:avLst/>
                </a:prstGeom>
                <a:solidFill>
                  <a:srgbClr val="2B9BD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b="1" dirty="0">
                    <a:latin typeface="微软雅黑" pitchFamily="34" charset="-122"/>
                    <a:ea typeface="微软雅黑" pitchFamily="34" charset="-122"/>
                  </a:endParaRPr>
                </a:p>
              </p:txBody>
            </p:sp>
          </p:grpSp>
          <p:sp>
            <p:nvSpPr>
              <p:cNvPr id="9" name="Text Box 6"/>
              <p:cNvSpPr txBox="1">
                <a:spLocks noChangeArrowheads="1"/>
              </p:cNvSpPr>
              <p:nvPr/>
            </p:nvSpPr>
            <p:spPr bwMode="auto">
              <a:xfrm>
                <a:off x="1496959" y="3051246"/>
                <a:ext cx="497391" cy="1073022"/>
              </a:xfrm>
              <a:prstGeom prst="rect">
                <a:avLst/>
              </a:prstGeom>
              <a:noFill/>
              <a:ln w="9525">
                <a:noFill/>
                <a:miter lim="800000"/>
                <a:headEnd/>
                <a:tailEnd/>
              </a:ln>
            </p:spPr>
            <p:txBody>
              <a:bodyPr wrap="none" lIns="0" tIns="0" rIns="0" bIns="0">
                <a:spAutoFit/>
              </a:bodyPr>
              <a:lstStyle/>
              <a:p>
                <a:pPr>
                  <a:tabLst>
                    <a:tab pos="0" algn="l"/>
                    <a:tab pos="914400" algn="l"/>
                  </a:tabLst>
                  <a:defRPr/>
                </a:pPr>
                <a:r>
                  <a:rPr lang="en-US" altLang="zh-CN" sz="8000" b="1" dirty="0" smtClean="0">
                    <a:ln w="10541" cmpd="sng">
                      <a:noFill/>
                      <a:prstDash val="solid"/>
                    </a:ln>
                    <a:solidFill>
                      <a:schemeClr val="bg1"/>
                    </a:solidFill>
                    <a:latin typeface="Arial Unicode MS" pitchFamily="34" charset="-122"/>
                    <a:ea typeface="Arial Unicode MS" pitchFamily="34" charset="-122"/>
                    <a:cs typeface="Arial Unicode MS" pitchFamily="34" charset="-122"/>
                  </a:rPr>
                  <a:t>1</a:t>
                </a:r>
                <a:endParaRPr lang="ja-JP" altLang="en-US" sz="8000" b="1" dirty="0">
                  <a:ln w="10541" cmpd="sng">
                    <a:noFill/>
                    <a:prstDash val="solid"/>
                  </a:ln>
                  <a:solidFill>
                    <a:schemeClr val="bg1"/>
                  </a:solidFill>
                  <a:latin typeface="Arial Unicode MS" pitchFamily="34" charset="-122"/>
                  <a:ea typeface="Arial Unicode MS" pitchFamily="34" charset="-122"/>
                  <a:cs typeface="Arial Unicode MS" pitchFamily="34" charset="-122"/>
                </a:endParaRPr>
              </a:p>
            </p:txBody>
          </p:sp>
        </p:grpSp>
      </p:grpSp>
      <p:sp>
        <p:nvSpPr>
          <p:cNvPr id="17" name="矩形 16"/>
          <p:cNvSpPr/>
          <p:nvPr/>
        </p:nvSpPr>
        <p:spPr>
          <a:xfrm>
            <a:off x="1259632" y="4199428"/>
            <a:ext cx="3000396" cy="1346522"/>
          </a:xfrm>
          <a:prstGeom prst="rect">
            <a:avLst/>
          </a:prstGeom>
          <a:ln>
            <a:solidFill>
              <a:srgbClr val="2B9BD3"/>
            </a:solidFill>
          </a:ln>
        </p:spPr>
        <p:txBody>
          <a:bodyPr wrap="square">
            <a:spAutoFit/>
          </a:bodyPr>
          <a:lstStyle/>
          <a:p>
            <a:pPr algn="just" eaLnBrk="0" hangingPunct="0">
              <a:spcBef>
                <a:spcPts val="900"/>
              </a:spcBef>
              <a:defRPr/>
            </a:pPr>
            <a:r>
              <a:rPr lang="zh-CN" altLang="en-US" sz="2000" b="1" dirty="0" smtClean="0">
                <a:solidFill>
                  <a:srgbClr val="00A7E2"/>
                </a:solidFill>
                <a:latin typeface="微软雅黑" pitchFamily="34" charset="-122"/>
                <a:ea typeface="微软雅黑" pitchFamily="34" charset="-122"/>
                <a:cs typeface="Times New Roman" pitchFamily="18" charset="0"/>
              </a:rPr>
              <a:t>团结互助，精诚合作：</a:t>
            </a:r>
            <a:endParaRPr lang="en-US" altLang="zh-CN" sz="2000" b="1" dirty="0" smtClean="0">
              <a:solidFill>
                <a:srgbClr val="00A7E2"/>
              </a:solidFill>
              <a:latin typeface="微软雅黑" pitchFamily="34" charset="-122"/>
              <a:ea typeface="微软雅黑" pitchFamily="34" charset="-122"/>
              <a:cs typeface="Times New Roman" pitchFamily="18" charset="0"/>
            </a:endParaRPr>
          </a:p>
          <a:p>
            <a:pPr>
              <a:spcBef>
                <a:spcPts val="900"/>
              </a:spcBef>
            </a:pPr>
            <a:r>
              <a:rPr lang="zh-CN" altLang="en-US" dirty="0">
                <a:solidFill>
                  <a:schemeClr val="tx1">
                    <a:lumMod val="85000"/>
                    <a:lumOff val="15000"/>
                  </a:schemeClr>
                </a:solidFill>
                <a:latin typeface="微软雅黑" pitchFamily="34" charset="-122"/>
                <a:ea typeface="微软雅黑" pitchFamily="34" charset="-122"/>
              </a:rPr>
              <a:t>团队精神的核心，实际上就是合作的精神。合作关系到每个人的生存之</a:t>
            </a:r>
            <a:r>
              <a:rPr lang="zh-CN" altLang="en-US" dirty="0" smtClean="0">
                <a:solidFill>
                  <a:schemeClr val="tx1">
                    <a:lumMod val="85000"/>
                    <a:lumOff val="15000"/>
                  </a:schemeClr>
                </a:solidFill>
                <a:latin typeface="微软雅黑" pitchFamily="34" charset="-122"/>
                <a:ea typeface="微软雅黑" pitchFamily="34" charset="-122"/>
              </a:rPr>
              <a:t>道。</a:t>
            </a:r>
            <a:endParaRPr lang="en-US" altLang="zh-CN" dirty="0" smtClean="0">
              <a:solidFill>
                <a:schemeClr val="tx1">
                  <a:lumMod val="85000"/>
                  <a:lumOff val="15000"/>
                </a:schemeClr>
              </a:solidFill>
              <a:latin typeface="微软雅黑" pitchFamily="34" charset="-122"/>
              <a:ea typeface="微软雅黑" pitchFamily="34" charset="-122"/>
            </a:endParaRPr>
          </a:p>
        </p:txBody>
      </p:sp>
      <p:sp>
        <p:nvSpPr>
          <p:cNvPr id="18" name="矩形 17"/>
          <p:cNvSpPr/>
          <p:nvPr/>
        </p:nvSpPr>
        <p:spPr>
          <a:xfrm>
            <a:off x="4883972" y="4199428"/>
            <a:ext cx="3000396" cy="1346522"/>
          </a:xfrm>
          <a:prstGeom prst="rect">
            <a:avLst/>
          </a:prstGeom>
          <a:ln>
            <a:solidFill>
              <a:srgbClr val="99CC32"/>
            </a:solidFill>
          </a:ln>
        </p:spPr>
        <p:txBody>
          <a:bodyPr wrap="square">
            <a:spAutoFit/>
          </a:bodyPr>
          <a:lstStyle/>
          <a:p>
            <a:pPr algn="just" eaLnBrk="0" hangingPunct="0">
              <a:spcBef>
                <a:spcPts val="900"/>
              </a:spcBef>
              <a:defRPr/>
            </a:pPr>
            <a:r>
              <a:rPr lang="zh-CN" altLang="en-US" sz="2000" b="1" dirty="0">
                <a:solidFill>
                  <a:srgbClr val="99CC32"/>
                </a:solidFill>
                <a:latin typeface="微软雅黑" pitchFamily="34" charset="-122"/>
                <a:ea typeface="微软雅黑" pitchFamily="34" charset="-122"/>
                <a:cs typeface="Times New Roman" pitchFamily="18" charset="0"/>
              </a:rPr>
              <a:t>平等友善，乐于沟通：</a:t>
            </a:r>
            <a:endParaRPr lang="en-US" altLang="zh-CN" sz="2000" b="1" dirty="0" smtClean="0">
              <a:solidFill>
                <a:srgbClr val="99CC32"/>
              </a:solidFill>
              <a:latin typeface="微软雅黑" pitchFamily="34" charset="-122"/>
              <a:ea typeface="微软雅黑" pitchFamily="34" charset="-122"/>
              <a:cs typeface="Times New Roman" pitchFamily="18" charset="0"/>
            </a:endParaRPr>
          </a:p>
          <a:p>
            <a:pPr>
              <a:spcBef>
                <a:spcPts val="900"/>
              </a:spcBef>
            </a:pPr>
            <a:r>
              <a:rPr lang="zh-CN" altLang="en-US" dirty="0">
                <a:solidFill>
                  <a:schemeClr val="tx1">
                    <a:lumMod val="85000"/>
                    <a:lumOff val="15000"/>
                  </a:schemeClr>
                </a:solidFill>
                <a:latin typeface="微软雅黑" pitchFamily="34" charset="-122"/>
                <a:ea typeface="微软雅黑" pitchFamily="34" charset="-122"/>
              </a:rPr>
              <a:t>良好的沟通能力是团队合作的关键，没有沟通就没有团队精神。</a:t>
            </a:r>
            <a:endParaRPr lang="en-US" altLang="zh-CN" dirty="0" smtClean="0">
              <a:solidFill>
                <a:schemeClr val="tx1">
                  <a:lumMod val="85000"/>
                  <a:lumOff val="15000"/>
                </a:schemeClr>
              </a:solidFill>
              <a:latin typeface="微软雅黑" pitchFamily="34" charset="-122"/>
              <a:ea typeface="微软雅黑" pitchFamily="34" charset="-122"/>
            </a:endParaRPr>
          </a:p>
        </p:txBody>
      </p:sp>
      <p:grpSp>
        <p:nvGrpSpPr>
          <p:cNvPr id="29" name="组合 28"/>
          <p:cNvGrpSpPr/>
          <p:nvPr/>
        </p:nvGrpSpPr>
        <p:grpSpPr>
          <a:xfrm>
            <a:off x="4644008" y="1340768"/>
            <a:ext cx="3191059" cy="2808312"/>
            <a:chOff x="4644008" y="1340768"/>
            <a:chExt cx="3191059" cy="2808312"/>
          </a:xfrm>
        </p:grpSpPr>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067" y="1340768"/>
              <a:ext cx="2540000" cy="2540000"/>
            </a:xfrm>
            <a:prstGeom prst="rect">
              <a:avLst/>
            </a:prstGeom>
            <a:ln w="76200">
              <a:solidFill>
                <a:srgbClr val="99CC32"/>
              </a:solidFill>
            </a:ln>
          </p:spPr>
        </p:pic>
        <p:grpSp>
          <p:nvGrpSpPr>
            <p:cNvPr id="20" name="组合 19"/>
            <p:cNvGrpSpPr/>
            <p:nvPr/>
          </p:nvGrpSpPr>
          <p:grpSpPr>
            <a:xfrm>
              <a:off x="4644008" y="2509827"/>
              <a:ext cx="1639541" cy="1639253"/>
              <a:chOff x="4856532" y="2270602"/>
              <a:chExt cx="1639541" cy="1639253"/>
            </a:xfrm>
          </p:grpSpPr>
          <p:grpSp>
            <p:nvGrpSpPr>
              <p:cNvPr id="13" name="组合 46"/>
              <p:cNvGrpSpPr/>
              <p:nvPr/>
            </p:nvGrpSpPr>
            <p:grpSpPr bwMode="auto">
              <a:xfrm>
                <a:off x="4856532" y="2270602"/>
                <a:ext cx="1639541" cy="1639253"/>
                <a:chOff x="4005498" y="2794379"/>
                <a:chExt cx="1269242" cy="1269242"/>
              </a:xfrm>
              <a:solidFill>
                <a:srgbClr val="58AD96"/>
              </a:solidFill>
            </p:grpSpPr>
            <p:sp>
              <p:nvSpPr>
                <p:cNvPr id="15" name="椭圆 14"/>
                <p:cNvSpPr/>
                <p:nvPr/>
              </p:nvSpPr>
              <p:spPr>
                <a:xfrm>
                  <a:off x="4005498" y="2794379"/>
                  <a:ext cx="1269242" cy="1269242"/>
                </a:xfrm>
                <a:prstGeom prst="ellipse">
                  <a:avLst/>
                </a:prstGeom>
                <a:solidFill>
                  <a:srgbClr val="99CC3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4"/>
                <p:cNvSpPr/>
                <p:nvPr/>
              </p:nvSpPr>
              <p:spPr>
                <a:xfrm>
                  <a:off x="4137655" y="2926538"/>
                  <a:ext cx="1004922" cy="1004923"/>
                </a:xfrm>
                <a:prstGeom prst="ellipse">
                  <a:avLst/>
                </a:prstGeom>
                <a:solidFill>
                  <a:srgbClr val="99CC3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b="1" dirty="0">
                    <a:latin typeface="微软雅黑" pitchFamily="34" charset="-122"/>
                    <a:ea typeface="微软雅黑" pitchFamily="34" charset="-122"/>
                  </a:endParaRPr>
                </a:p>
              </p:txBody>
            </p:sp>
          </p:grpSp>
          <p:sp>
            <p:nvSpPr>
              <p:cNvPr id="19" name="Text Box 6"/>
              <p:cNvSpPr txBox="1">
                <a:spLocks noChangeArrowheads="1"/>
              </p:cNvSpPr>
              <p:nvPr/>
            </p:nvSpPr>
            <p:spPr bwMode="auto">
              <a:xfrm>
                <a:off x="5369483" y="2492896"/>
                <a:ext cx="570669" cy="1231106"/>
              </a:xfrm>
              <a:prstGeom prst="rect">
                <a:avLst/>
              </a:prstGeom>
              <a:noFill/>
              <a:ln w="9525">
                <a:noFill/>
                <a:miter lim="800000"/>
                <a:headEnd/>
                <a:tailEnd/>
              </a:ln>
            </p:spPr>
            <p:txBody>
              <a:bodyPr wrap="none" lIns="0" tIns="0" rIns="0" bIns="0">
                <a:spAutoFit/>
              </a:bodyPr>
              <a:lstStyle/>
              <a:p>
                <a:pPr>
                  <a:tabLst>
                    <a:tab pos="0" algn="l"/>
                    <a:tab pos="914400" algn="l"/>
                  </a:tabLst>
                  <a:defRPr/>
                </a:pPr>
                <a:r>
                  <a:rPr lang="en-US" altLang="ja-JP" sz="8000" b="1" dirty="0">
                    <a:ln w="10541" cmpd="sng">
                      <a:noFill/>
                      <a:prstDash val="solid"/>
                    </a:ln>
                    <a:solidFill>
                      <a:schemeClr val="bg1"/>
                    </a:solidFill>
                    <a:latin typeface="Arial Unicode MS" pitchFamily="34" charset="-122"/>
                    <a:ea typeface="Arial Unicode MS" pitchFamily="34" charset="-122"/>
                    <a:cs typeface="Arial Unicode MS" pitchFamily="34" charset="-122"/>
                  </a:rPr>
                  <a:t>2</a:t>
                </a:r>
                <a:endParaRPr lang="ja-JP" altLang="en-US" sz="8000" b="1" dirty="0">
                  <a:ln w="10541" cmpd="sng">
                    <a:noFill/>
                    <a:prstDash val="solid"/>
                  </a:ln>
                  <a:solidFill>
                    <a:schemeClr val="bg1"/>
                  </a:solidFill>
                  <a:latin typeface="Arial Unicode MS" pitchFamily="34" charset="-122"/>
                  <a:ea typeface="Arial Unicode MS" pitchFamily="34" charset="-122"/>
                  <a:cs typeface="Arial Unicode MS" pitchFamily="34" charset="-122"/>
                </a:endParaRPr>
              </a:p>
            </p:txBody>
          </p:sp>
        </p:grpSp>
      </p:grpSp>
      <p:grpSp>
        <p:nvGrpSpPr>
          <p:cNvPr id="26" name="组合 34"/>
          <p:cNvGrpSpPr>
            <a:grpSpLocks/>
          </p:cNvGrpSpPr>
          <p:nvPr/>
        </p:nvGrpSpPr>
        <p:grpSpPr bwMode="auto">
          <a:xfrm>
            <a:off x="1295400" y="6030366"/>
            <a:ext cx="6553200" cy="0"/>
            <a:chOff x="1331920" y="1869070"/>
            <a:chExt cx="6552168" cy="0"/>
          </a:xfrm>
        </p:grpSpPr>
        <p:cxnSp>
          <p:nvCxnSpPr>
            <p:cNvPr id="27" name="直接连接符 26"/>
            <p:cNvCxnSpPr/>
            <p:nvPr/>
          </p:nvCxnSpPr>
          <p:spPr>
            <a:xfrm>
              <a:off x="1331920"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363535"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4211638" y="5903366"/>
            <a:ext cx="723275" cy="253916"/>
          </a:xfrm>
          <a:prstGeom prst="rect">
            <a:avLst/>
          </a:prstGeom>
          <a:noFill/>
        </p:spPr>
        <p:txBody>
          <a:bodyPr wrap="none">
            <a:spAutoFit/>
          </a:bodyPr>
          <a:lstStyle/>
          <a:p>
            <a:pPr fontAlgn="auto">
              <a:spcBef>
                <a:spcPts val="0"/>
              </a:spcBef>
              <a:spcAft>
                <a:spcPts val="0"/>
              </a:spcAft>
              <a:defRPr/>
            </a:pPr>
            <a:r>
              <a:rPr lang="zh-CN" altLang="en-US" sz="1050" b="1" dirty="0">
                <a:solidFill>
                  <a:srgbClr val="968200"/>
                </a:solidFill>
                <a:latin typeface="微软雅黑" pitchFamily="34" charset="-122"/>
                <a:ea typeface="微软雅黑" pitchFamily="34" charset="-122"/>
              </a:rPr>
              <a:t>三</a:t>
            </a:r>
            <a:r>
              <a:rPr lang="zh-CN" altLang="en-US" sz="1050" b="1" dirty="0" smtClean="0">
                <a:solidFill>
                  <a:srgbClr val="968200"/>
                </a:solidFill>
                <a:latin typeface="微软雅黑" pitchFamily="34" charset="-122"/>
                <a:ea typeface="微软雅黑" pitchFamily="34" charset="-122"/>
              </a:rPr>
              <a:t>级目录</a:t>
            </a:r>
            <a:endParaRPr lang="zh-CN" altLang="en-US" sz="1050" b="1" dirty="0">
              <a:solidFill>
                <a:srgbClr val="968200"/>
              </a:solidFill>
              <a:latin typeface="微软雅黑" pitchFamily="34" charset="-122"/>
              <a:ea typeface="微软雅黑" pitchFamily="34" charset="-122"/>
            </a:endParaRPr>
          </a:p>
        </p:txBody>
      </p:sp>
      <p:grpSp>
        <p:nvGrpSpPr>
          <p:cNvPr id="32" name="组合 39"/>
          <p:cNvGrpSpPr>
            <a:grpSpLocks/>
          </p:cNvGrpSpPr>
          <p:nvPr/>
        </p:nvGrpSpPr>
        <p:grpSpPr bwMode="auto">
          <a:xfrm>
            <a:off x="4183063" y="6019254"/>
            <a:ext cx="777875" cy="30162"/>
            <a:chOff x="415265" y="812476"/>
            <a:chExt cx="777680" cy="30360"/>
          </a:xfrm>
        </p:grpSpPr>
        <p:sp>
          <p:nvSpPr>
            <p:cNvPr id="33" name="椭圆 32"/>
            <p:cNvSpPr/>
            <p:nvPr/>
          </p:nvSpPr>
          <p:spPr>
            <a:xfrm>
              <a:off x="415265" y="814073"/>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椭圆 33"/>
            <p:cNvSpPr/>
            <p:nvPr/>
          </p:nvSpPr>
          <p:spPr>
            <a:xfrm>
              <a:off x="1164377" y="812476"/>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Tree>
    <p:extLst>
      <p:ext uri="{BB962C8B-B14F-4D97-AF65-F5344CB8AC3E}">
        <p14:creationId xmlns:p14="http://schemas.microsoft.com/office/powerpoint/2010/main" val="141412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7392"/>
          <a:stretch/>
        </p:blipFill>
        <p:spPr>
          <a:xfrm>
            <a:off x="5292080" y="1700808"/>
            <a:ext cx="3528392" cy="2543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a:spLocks noChangeArrowheads="1"/>
          </p:cNvSpPr>
          <p:nvPr/>
        </p:nvSpPr>
        <p:spPr bwMode="auto">
          <a:xfrm>
            <a:off x="5508104" y="4581128"/>
            <a:ext cx="32956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pPr>
            <a:r>
              <a:rPr lang="zh-CN" altLang="zh-CN" sz="3200" b="1" dirty="0" smtClean="0">
                <a:solidFill>
                  <a:srgbClr val="00B050"/>
                </a:solidFill>
                <a:latin typeface="微软雅黑" pitchFamily="34" charset="-122"/>
                <a:ea typeface="微软雅黑" pitchFamily="34" charset="-122"/>
              </a:rPr>
              <a:t>一</a:t>
            </a:r>
            <a:r>
              <a:rPr lang="zh-CN" altLang="zh-CN" sz="3200" b="1" dirty="0">
                <a:solidFill>
                  <a:srgbClr val="00B050"/>
                </a:solidFill>
                <a:latin typeface="微软雅黑" pitchFamily="34" charset="-122"/>
                <a:ea typeface="微软雅黑" pitchFamily="34" charset="-122"/>
              </a:rPr>
              <a:t>排篱笆三个</a:t>
            </a:r>
            <a:r>
              <a:rPr lang="zh-CN" altLang="zh-CN" sz="3200" b="1" dirty="0" smtClean="0">
                <a:solidFill>
                  <a:srgbClr val="00B050"/>
                </a:solidFill>
                <a:latin typeface="微软雅黑" pitchFamily="34" charset="-122"/>
                <a:ea typeface="微软雅黑" pitchFamily="34" charset="-122"/>
              </a:rPr>
              <a:t>桩</a:t>
            </a:r>
            <a:endParaRPr lang="en-US" altLang="zh-CN" sz="3200" b="1" dirty="0" smtClean="0">
              <a:solidFill>
                <a:srgbClr val="00B050"/>
              </a:solidFill>
              <a:latin typeface="微软雅黑" pitchFamily="34" charset="-122"/>
              <a:ea typeface="微软雅黑" pitchFamily="34" charset="-122"/>
            </a:endParaRPr>
          </a:p>
          <a:p>
            <a:pPr eaLnBrk="1" hangingPunct="1">
              <a:lnSpc>
                <a:spcPct val="125000"/>
              </a:lnSpc>
            </a:pPr>
            <a:r>
              <a:rPr lang="zh-CN" altLang="zh-CN" sz="3200" b="1" dirty="0" smtClean="0">
                <a:solidFill>
                  <a:srgbClr val="00B050"/>
                </a:solidFill>
                <a:latin typeface="微软雅黑" pitchFamily="34" charset="-122"/>
                <a:ea typeface="微软雅黑" pitchFamily="34" charset="-122"/>
              </a:rPr>
              <a:t>一</a:t>
            </a:r>
            <a:r>
              <a:rPr lang="zh-CN" altLang="zh-CN" sz="3200" b="1" dirty="0">
                <a:solidFill>
                  <a:srgbClr val="00B050"/>
                </a:solidFill>
                <a:latin typeface="微软雅黑" pitchFamily="34" charset="-122"/>
                <a:ea typeface="微软雅黑" pitchFamily="34" charset="-122"/>
              </a:rPr>
              <a:t>个好汉三个</a:t>
            </a:r>
            <a:r>
              <a:rPr lang="zh-CN" altLang="zh-CN" sz="3200" b="1" dirty="0" smtClean="0">
                <a:solidFill>
                  <a:srgbClr val="00B050"/>
                </a:solidFill>
                <a:latin typeface="微软雅黑" pitchFamily="34" charset="-122"/>
                <a:ea typeface="微软雅黑" pitchFamily="34" charset="-122"/>
              </a:rPr>
              <a:t>帮</a:t>
            </a:r>
            <a:endParaRPr lang="en-US" altLang="zh-CN" sz="2400" dirty="0">
              <a:solidFill>
                <a:srgbClr val="00B050"/>
              </a:solidFill>
              <a:latin typeface="微软雅黑" pitchFamily="34" charset="-122"/>
              <a:ea typeface="微软雅黑" pitchFamily="34" charset="-122"/>
            </a:endParaRPr>
          </a:p>
        </p:txBody>
      </p:sp>
      <p:sp>
        <p:nvSpPr>
          <p:cNvPr id="6" name="TextBox 5"/>
          <p:cNvSpPr txBox="1">
            <a:spLocks noChangeArrowheads="1"/>
          </p:cNvSpPr>
          <p:nvPr/>
        </p:nvSpPr>
        <p:spPr bwMode="auto">
          <a:xfrm>
            <a:off x="368300" y="1340768"/>
            <a:ext cx="4635748"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defRPr/>
            </a:pPr>
            <a:r>
              <a:rPr lang="en-US" altLang="zh-CN" sz="1600" dirty="0" smtClean="0">
                <a:solidFill>
                  <a:schemeClr val="bg1">
                    <a:lumMod val="65000"/>
                  </a:schemeClr>
                </a:solidFill>
                <a:latin typeface="微软雅黑" pitchFamily="34" charset="-122"/>
                <a:ea typeface="微软雅黑" pitchFamily="34" charset="-122"/>
              </a:rPr>
              <a:t>      </a:t>
            </a:r>
            <a:r>
              <a:rPr lang="zh-CN" altLang="zh-CN" sz="1600" dirty="0" smtClean="0">
                <a:solidFill>
                  <a:schemeClr val="bg1">
                    <a:lumMod val="65000"/>
                  </a:schemeClr>
                </a:solidFill>
                <a:latin typeface="微软雅黑" pitchFamily="34" charset="-122"/>
                <a:ea typeface="微软雅黑" pitchFamily="34" charset="-122"/>
              </a:rPr>
              <a:t>简单地说，凝成团队的行动就是</a:t>
            </a:r>
            <a:r>
              <a:rPr lang="zh-CN" altLang="zh-CN" sz="2000" b="1" dirty="0" smtClean="0">
                <a:solidFill>
                  <a:srgbClr val="00B0F0"/>
                </a:solidFill>
                <a:latin typeface="微软雅黑" pitchFamily="34" charset="-122"/>
                <a:ea typeface="微软雅黑" pitchFamily="34" charset="-122"/>
              </a:rPr>
              <a:t>合作</a:t>
            </a:r>
            <a:r>
              <a:rPr lang="zh-CN" altLang="zh-CN" sz="1600" dirty="0" smtClean="0">
                <a:solidFill>
                  <a:schemeClr val="bg1">
                    <a:lumMod val="65000"/>
                  </a:schemeClr>
                </a:solidFill>
                <a:latin typeface="微软雅黑" pitchFamily="34" charset="-122"/>
                <a:ea typeface="微软雅黑" pitchFamily="34" charset="-122"/>
              </a:rPr>
              <a:t>，如前所述，团队精神的核心实际上就是</a:t>
            </a:r>
            <a:r>
              <a:rPr lang="zh-CN" altLang="zh-CN" sz="2000" b="1" dirty="0">
                <a:solidFill>
                  <a:srgbClr val="00B0F0"/>
                </a:solidFill>
                <a:latin typeface="微软雅黑" pitchFamily="34" charset="-122"/>
                <a:ea typeface="微软雅黑" pitchFamily="34" charset="-122"/>
              </a:rPr>
              <a:t>合作的精神</a:t>
            </a:r>
            <a:r>
              <a:rPr lang="zh-CN" altLang="zh-CN" sz="2000" b="1" dirty="0" smtClean="0">
                <a:solidFill>
                  <a:srgbClr val="00B0F0"/>
                </a:solidFill>
                <a:latin typeface="微软雅黑" pitchFamily="34" charset="-122"/>
                <a:ea typeface="微软雅黑" pitchFamily="34" charset="-122"/>
              </a:rPr>
              <a:t>。</a:t>
            </a:r>
            <a:r>
              <a:rPr lang="zh-CN" altLang="en-US" sz="1600" dirty="0">
                <a:solidFill>
                  <a:schemeClr val="bg1">
                    <a:lumMod val="65000"/>
                  </a:schemeClr>
                </a:solidFill>
                <a:latin typeface="微软雅黑" pitchFamily="34" charset="-122"/>
                <a:ea typeface="微软雅黑" pitchFamily="34" charset="-122"/>
              </a:rPr>
              <a:t>可以</a:t>
            </a:r>
            <a:r>
              <a:rPr lang="zh-CN" altLang="zh-CN" sz="1600" dirty="0" smtClean="0">
                <a:solidFill>
                  <a:schemeClr val="bg1">
                    <a:lumMod val="65000"/>
                  </a:schemeClr>
                </a:solidFill>
                <a:latin typeface="微软雅黑" pitchFamily="34" charset="-122"/>
                <a:ea typeface="微软雅黑" pitchFamily="34" charset="-122"/>
              </a:rPr>
              <a:t>说，合作关系到每个人的</a:t>
            </a:r>
            <a:r>
              <a:rPr lang="zh-CN" altLang="zh-CN" sz="2000" b="1" dirty="0">
                <a:solidFill>
                  <a:srgbClr val="00B0F0"/>
                </a:solidFill>
                <a:latin typeface="微软雅黑" pitchFamily="34" charset="-122"/>
                <a:ea typeface="微软雅黑" pitchFamily="34" charset="-122"/>
              </a:rPr>
              <a:t>生存之道</a:t>
            </a:r>
            <a:r>
              <a:rPr lang="zh-CN" altLang="zh-CN" sz="1600" dirty="0" smtClean="0">
                <a:solidFill>
                  <a:schemeClr val="bg1">
                    <a:lumMod val="65000"/>
                  </a:schemeClr>
                </a:solidFill>
                <a:latin typeface="微软雅黑" pitchFamily="34" charset="-122"/>
                <a:ea typeface="微软雅黑" pitchFamily="34" charset="-122"/>
              </a:rPr>
              <a:t>，有着至关重要的作用。</a:t>
            </a:r>
          </a:p>
        </p:txBody>
      </p:sp>
      <p:graphicFrame>
        <p:nvGraphicFramePr>
          <p:cNvPr id="7" name="图示 6"/>
          <p:cNvGraphicFramePr/>
          <p:nvPr>
            <p:extLst>
              <p:ext uri="{D42A27DB-BD31-4B8C-83A1-F6EECF244321}">
                <p14:modId xmlns:p14="http://schemas.microsoft.com/office/powerpoint/2010/main" val="3095970771"/>
              </p:ext>
            </p:extLst>
          </p:nvPr>
        </p:nvGraphicFramePr>
        <p:xfrm>
          <a:off x="971600" y="2924944"/>
          <a:ext cx="3168352" cy="293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p:cNvSpPr txBox="1"/>
          <p:nvPr/>
        </p:nvSpPr>
        <p:spPr>
          <a:xfrm>
            <a:off x="539552" y="5904567"/>
            <a:ext cx="864096" cy="276999"/>
          </a:xfrm>
          <a:prstGeom prst="rect">
            <a:avLst/>
          </a:prstGeom>
          <a:noFill/>
          <a:effectLst>
            <a:reflection blurRad="6350" stA="50000" endA="300" endPos="38500" dist="50800" dir="5400000" sy="-100000" algn="bl" rotWithShape="0"/>
          </a:effectLst>
        </p:spPr>
        <p:txBody>
          <a:bodyPr wrap="square" rtlCol="0">
            <a:spAutoFit/>
          </a:bodyPr>
          <a:lstStyle/>
          <a:p>
            <a:r>
              <a:rPr lang="zh-CN" altLang="en-US" sz="1200" dirty="0" smtClean="0">
                <a:solidFill>
                  <a:schemeClr val="accent6">
                    <a:lumMod val="60000"/>
                    <a:lumOff val="40000"/>
                  </a:schemeClr>
                </a:solidFill>
                <a:effectLst>
                  <a:reflection blurRad="6350" stA="55000" endA="300" endPos="45500" dir="5400000" sy="-100000" algn="bl" rotWithShape="0"/>
                </a:effectLst>
                <a:latin typeface="微软雅黑" pitchFamily="34" charset="-122"/>
                <a:ea typeface="微软雅黑" pitchFamily="34" charset="-122"/>
                <a:cs typeface="经典繁仿黑" pitchFamily="49" charset="-122"/>
              </a:rPr>
              <a:t>四级目录</a:t>
            </a:r>
            <a:endParaRPr lang="zh-CN" altLang="en-US" sz="1200" dirty="0">
              <a:solidFill>
                <a:schemeClr val="accent6">
                  <a:lumMod val="60000"/>
                  <a:lumOff val="40000"/>
                </a:schemeClr>
              </a:solidFill>
              <a:effectLst>
                <a:reflection blurRad="6350" stA="55000" endA="300" endPos="45500" dir="5400000" sy="-100000" algn="bl" rotWithShape="0"/>
              </a:effectLst>
              <a:latin typeface="微软雅黑" pitchFamily="34" charset="-122"/>
              <a:ea typeface="微软雅黑" pitchFamily="34" charset="-122"/>
              <a:cs typeface="经典繁仿黑" pitchFamily="49" charset="-122"/>
            </a:endParaRPr>
          </a:p>
        </p:txBody>
      </p:sp>
    </p:spTree>
    <p:extLst>
      <p:ext uri="{BB962C8B-B14F-4D97-AF65-F5344CB8AC3E}">
        <p14:creationId xmlns:p14="http://schemas.microsoft.com/office/powerpoint/2010/main" val="288453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2000" fill="hold"/>
                                        <p:tgtEl>
                                          <p:spTgt spid="6"/>
                                        </p:tgtEl>
                                        <p:attrNameLst>
                                          <p:attrName>ppt_w</p:attrName>
                                        </p:attrNameLst>
                                      </p:cBhvr>
                                      <p:tavLst>
                                        <p:tav tm="0">
                                          <p:val>
                                            <p:fltVal val="0"/>
                                          </p:val>
                                        </p:tav>
                                        <p:tav tm="100000">
                                          <p:val>
                                            <p:strVal val="#ppt_w"/>
                                          </p:val>
                                        </p:tav>
                                      </p:tavLst>
                                    </p:anim>
                                    <p:anim calcmode="lin" valueType="num">
                                      <p:cBhvr>
                                        <p:cTn id="27" dur="2000" fill="hold"/>
                                        <p:tgtEl>
                                          <p:spTgt spid="6"/>
                                        </p:tgtEl>
                                        <p:attrNameLst>
                                          <p:attrName>ppt_h</p:attrName>
                                        </p:attrNameLst>
                                      </p:cBhvr>
                                      <p:tavLst>
                                        <p:tav tm="0">
                                          <p:val>
                                            <p:fltVal val="0"/>
                                          </p:val>
                                        </p:tav>
                                        <p:tav tm="100000">
                                          <p:val>
                                            <p:strVal val="#ppt_h"/>
                                          </p:val>
                                        </p:tav>
                                      </p:tavLst>
                                    </p:anim>
                                    <p:animEffect transition="in" filter="fade">
                                      <p:cBhvr>
                                        <p:cTn id="28" dur="2000"/>
                                        <p:tgtEl>
                                          <p:spTgt spid="6"/>
                                        </p:tgtEl>
                                      </p:cBhvr>
                                    </p:animEffect>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anim calcmode="lin" valueType="num">
                                      <p:cBhvr>
                                        <p:cTn id="33" dur="2000" fill="hold"/>
                                        <p:tgtEl>
                                          <p:spTgt spid="7"/>
                                        </p:tgtEl>
                                        <p:attrNameLst>
                                          <p:attrName>ppt_x</p:attrName>
                                        </p:attrNameLst>
                                      </p:cBhvr>
                                      <p:tavLst>
                                        <p:tav tm="0">
                                          <p:val>
                                            <p:strVal val="#ppt_x"/>
                                          </p:val>
                                        </p:tav>
                                        <p:tav tm="100000">
                                          <p:val>
                                            <p:strVal val="#ppt_x"/>
                                          </p:val>
                                        </p:tav>
                                      </p:tavLst>
                                    </p:anim>
                                    <p:anim calcmode="lin" valueType="num">
                                      <p:cBhvr>
                                        <p:cTn id="34"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合作无处不在</a:t>
              </a:r>
              <a:endParaRPr lang="zh-CN" altLang="en-US" sz="1200" dirty="0">
                <a:solidFill>
                  <a:schemeClr val="bg1"/>
                </a:solidFill>
                <a:latin typeface="微软雅黑" pitchFamily="34" charset="-122"/>
                <a:ea typeface="微软雅黑" pitchFamily="34" charset="-122"/>
              </a:endParaRPr>
            </a:p>
          </p:txBody>
        </p:sp>
      </p:grpSp>
      <p:pic>
        <p:nvPicPr>
          <p:cNvPr id="17" name="Picture 5" descr="C:\Documents and Settings\panll\桌面\团队精神与忠诚度\鳄鱼.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621" y="1660252"/>
            <a:ext cx="5135555" cy="3064892"/>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6299646" y="1484784"/>
            <a:ext cx="2736850" cy="4711226"/>
          </a:xfrm>
          <a:prstGeom prst="rect">
            <a:avLst/>
          </a:prstGeom>
          <a:noFill/>
        </p:spPr>
        <p:txBody>
          <a:bodyPr>
            <a:spAutoFit/>
          </a:bodyPr>
          <a:lstStyle/>
          <a:p>
            <a:pPr>
              <a:lnSpc>
                <a:spcPct val="135000"/>
              </a:lnSpc>
              <a:defRPr/>
            </a:pPr>
            <a:r>
              <a:rPr lang="zh-CN" altLang="zh-CN" sz="1600" dirty="0">
                <a:solidFill>
                  <a:schemeClr val="bg1">
                    <a:lumMod val="50000"/>
                  </a:schemeClr>
                </a:solidFill>
                <a:latin typeface="微软雅黑" pitchFamily="34" charset="-122"/>
                <a:ea typeface="微软雅黑" pitchFamily="34" charset="-122"/>
              </a:rPr>
              <a:t>在动物世界，即使</a:t>
            </a:r>
            <a:r>
              <a:rPr lang="zh-CN" altLang="zh-CN" sz="1600" b="1" dirty="0">
                <a:solidFill>
                  <a:srgbClr val="FF0000"/>
                </a:solidFill>
                <a:latin typeface="微软雅黑" pitchFamily="34" charset="-122"/>
                <a:ea typeface="微软雅黑" pitchFamily="34" charset="-122"/>
              </a:rPr>
              <a:t>凶残的鳄鱼也有合作伙伴</a:t>
            </a:r>
            <a:r>
              <a:rPr lang="zh-CN" altLang="zh-CN" sz="1600" dirty="0">
                <a:solidFill>
                  <a:srgbClr val="FF000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古希腊历史学家希罗多德在奥博斯城的鳄鱼神庙发现大理石水池中的</a:t>
            </a:r>
            <a:r>
              <a:rPr lang="zh-CN" altLang="zh-CN" sz="1600" b="1" dirty="0">
                <a:solidFill>
                  <a:srgbClr val="00B0F0"/>
                </a:solidFill>
                <a:latin typeface="微软雅黑" pitchFamily="34" charset="-122"/>
                <a:ea typeface="微软雅黑" pitchFamily="34" charset="-122"/>
              </a:rPr>
              <a:t>鳄鱼</a:t>
            </a:r>
            <a:r>
              <a:rPr lang="zh-CN" altLang="zh-CN" sz="1600" dirty="0">
                <a:solidFill>
                  <a:schemeClr val="bg1">
                    <a:lumMod val="50000"/>
                  </a:schemeClr>
                </a:solidFill>
                <a:latin typeface="微软雅黑" pitchFamily="34" charset="-122"/>
                <a:ea typeface="微软雅黑" pitchFamily="34" charset="-122"/>
              </a:rPr>
              <a:t>在饱食后常张着大嘴，任凭一种</a:t>
            </a:r>
            <a:r>
              <a:rPr lang="zh-CN" altLang="zh-CN" sz="1600" b="1" dirty="0">
                <a:solidFill>
                  <a:srgbClr val="00B0F0"/>
                </a:solidFill>
                <a:latin typeface="微软雅黑" pitchFamily="34" charset="-122"/>
                <a:ea typeface="微软雅黑" pitchFamily="34" charset="-122"/>
              </a:rPr>
              <a:t>灰色的小鸟</a:t>
            </a:r>
            <a:r>
              <a:rPr lang="zh-CN" altLang="zh-CN" sz="1600" dirty="0">
                <a:solidFill>
                  <a:schemeClr val="bg1">
                    <a:lumMod val="50000"/>
                  </a:schemeClr>
                </a:solidFill>
                <a:latin typeface="微软雅黑" pitchFamily="34" charset="-122"/>
                <a:ea typeface="微软雅黑" pitchFamily="34" charset="-122"/>
              </a:rPr>
              <a:t>在那里啄食剔牙</a:t>
            </a:r>
            <a:r>
              <a:rPr lang="zh-CN" altLang="zh-CN" sz="1600" dirty="0" smtClean="0">
                <a:solidFill>
                  <a:schemeClr val="bg1">
                    <a:lumMod val="50000"/>
                  </a:schemeClr>
                </a:solidFill>
                <a:latin typeface="微软雅黑" pitchFamily="34" charset="-122"/>
                <a:ea typeface="微软雅黑" pitchFamily="34" charset="-122"/>
              </a:rPr>
              <a:t>。所有</a:t>
            </a:r>
            <a:r>
              <a:rPr lang="zh-CN" altLang="zh-CN" sz="1600" dirty="0">
                <a:solidFill>
                  <a:schemeClr val="bg1">
                    <a:lumMod val="50000"/>
                  </a:schemeClr>
                </a:solidFill>
                <a:latin typeface="微软雅黑" pitchFamily="34" charset="-122"/>
                <a:ea typeface="微软雅黑" pitchFamily="34" charset="-122"/>
              </a:rPr>
              <a:t>的鸟兽都避开凶残的鳄鱼，只有这种小鸟却能同鳄鱼友好相处。鳄鱼从不伤害这种小鸟，因为它需要小鸟的</a:t>
            </a:r>
            <a:r>
              <a:rPr lang="zh-CN" altLang="zh-CN" sz="1600" dirty="0" smtClean="0">
                <a:solidFill>
                  <a:schemeClr val="bg1">
                    <a:lumMod val="50000"/>
                  </a:schemeClr>
                </a:solidFill>
                <a:latin typeface="微软雅黑" pitchFamily="34" charset="-122"/>
                <a:ea typeface="微软雅黑" pitchFamily="34" charset="-122"/>
              </a:rPr>
              <a:t>帮助</a:t>
            </a:r>
            <a:r>
              <a:rPr lang="zh-CN" altLang="en-US" sz="1600" dirty="0" smtClean="0">
                <a:solidFill>
                  <a:schemeClr val="bg1">
                    <a:lumMod val="50000"/>
                  </a:schemeClr>
                </a:solidFill>
                <a:latin typeface="微软雅黑" pitchFamily="34" charset="-122"/>
                <a:ea typeface="微软雅黑" pitchFamily="34" charset="-122"/>
              </a:rPr>
              <a:t>，它需要</a:t>
            </a:r>
            <a:r>
              <a:rPr lang="zh-CN" altLang="zh-CN" sz="1600" dirty="0" smtClean="0">
                <a:solidFill>
                  <a:schemeClr val="bg1">
                    <a:lumMod val="50000"/>
                  </a:schemeClr>
                </a:solidFill>
                <a:latin typeface="微软雅黑" pitchFamily="34" charset="-122"/>
                <a:ea typeface="微软雅黑" pitchFamily="34" charset="-122"/>
              </a:rPr>
              <a:t>小鸟</a:t>
            </a:r>
            <a:r>
              <a:rPr lang="zh-CN" altLang="zh-CN" sz="1600" dirty="0">
                <a:solidFill>
                  <a:schemeClr val="bg1">
                    <a:lumMod val="50000"/>
                  </a:schemeClr>
                </a:solidFill>
                <a:latin typeface="微软雅黑" pitchFamily="34" charset="-122"/>
                <a:ea typeface="微软雅黑" pitchFamily="34" charset="-122"/>
              </a:rPr>
              <a:t>飞到它的嘴里去吃水蛭、碎肉等腐烂的残留物，这</a:t>
            </a:r>
            <a:r>
              <a:rPr lang="zh-CN" altLang="zh-CN" sz="1600" dirty="0" smtClean="0">
                <a:solidFill>
                  <a:schemeClr val="bg1">
                    <a:lumMod val="50000"/>
                  </a:schemeClr>
                </a:solidFill>
                <a:latin typeface="微软雅黑" pitchFamily="34" charset="-122"/>
                <a:ea typeface="微软雅黑" pitchFamily="34" charset="-122"/>
              </a:rPr>
              <a:t>使</a:t>
            </a:r>
            <a:r>
              <a:rPr lang="zh-CN" altLang="en-US" sz="1600" dirty="0" smtClean="0">
                <a:solidFill>
                  <a:schemeClr val="bg1">
                    <a:lumMod val="50000"/>
                  </a:schemeClr>
                </a:solidFill>
                <a:latin typeface="微软雅黑" pitchFamily="34" charset="-122"/>
                <a:ea typeface="微软雅黑" pitchFamily="34" charset="-122"/>
              </a:rPr>
              <a:t>它</a:t>
            </a:r>
            <a:r>
              <a:rPr lang="zh-CN" altLang="zh-CN" sz="1600" dirty="0" smtClean="0">
                <a:solidFill>
                  <a:schemeClr val="bg1">
                    <a:lumMod val="50000"/>
                  </a:schemeClr>
                </a:solidFill>
                <a:latin typeface="微软雅黑" pitchFamily="34" charset="-122"/>
                <a:ea typeface="微软雅黑" pitchFamily="34" charset="-122"/>
              </a:rPr>
              <a:t>感到</a:t>
            </a:r>
            <a:r>
              <a:rPr lang="zh-CN" altLang="zh-CN" sz="1600" dirty="0">
                <a:solidFill>
                  <a:schemeClr val="bg1">
                    <a:lumMod val="50000"/>
                  </a:schemeClr>
                </a:solidFill>
                <a:latin typeface="微软雅黑" pitchFamily="34" charset="-122"/>
                <a:ea typeface="微软雅黑" pitchFamily="34" charset="-122"/>
              </a:rPr>
              <a:t>很舒服</a:t>
            </a:r>
            <a:r>
              <a:rPr lang="zh-CN" altLang="zh-CN" sz="1600" dirty="0" smtClean="0">
                <a:solidFill>
                  <a:schemeClr val="bg1">
                    <a:lumMod val="50000"/>
                  </a:schemeClr>
                </a:solidFill>
                <a:latin typeface="微软雅黑" pitchFamily="34" charset="-122"/>
                <a:ea typeface="微软雅黑" pitchFamily="34" charset="-122"/>
              </a:rPr>
              <a:t>。</a:t>
            </a:r>
            <a:endParaRPr lang="zh-CN" altLang="en-US" sz="1600" dirty="0"/>
          </a:p>
        </p:txBody>
      </p:sp>
      <p:sp>
        <p:nvSpPr>
          <p:cNvPr id="20" name="TextBox 19"/>
          <p:cNvSpPr txBox="1"/>
          <p:nvPr/>
        </p:nvSpPr>
        <p:spPr>
          <a:xfrm>
            <a:off x="756344" y="4875401"/>
            <a:ext cx="5327824" cy="1361911"/>
          </a:xfrm>
          <a:prstGeom prst="rect">
            <a:avLst/>
          </a:prstGeom>
          <a:noFill/>
        </p:spPr>
        <p:txBody>
          <a:bodyPr wrap="square">
            <a:spAutoFit/>
          </a:bodyPr>
          <a:lstStyle/>
          <a:p>
            <a:pPr>
              <a:lnSpc>
                <a:spcPct val="12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这种灰色的小鸟叫</a:t>
            </a:r>
            <a:r>
              <a:rPr lang="zh-CN" altLang="zh-CN" b="1" dirty="0">
                <a:solidFill>
                  <a:srgbClr val="00B0F0"/>
                </a:solidFill>
                <a:latin typeface="微软雅黑" pitchFamily="34" charset="-122"/>
                <a:ea typeface="微软雅黑" pitchFamily="34" charset="-122"/>
              </a:rPr>
              <a:t>“燕千鸟”</a:t>
            </a:r>
            <a:r>
              <a:rPr lang="zh-CN" altLang="zh-CN" sz="1600" dirty="0">
                <a:solidFill>
                  <a:schemeClr val="bg1">
                    <a:lumMod val="50000"/>
                  </a:schemeClr>
                </a:solidFill>
                <a:latin typeface="微软雅黑" pitchFamily="34" charset="-122"/>
                <a:ea typeface="微软雅黑" pitchFamily="34" charset="-122"/>
              </a:rPr>
              <a:t>，又称</a:t>
            </a:r>
            <a:r>
              <a:rPr lang="zh-CN" altLang="zh-CN" b="1" dirty="0">
                <a:solidFill>
                  <a:srgbClr val="00B0F0"/>
                </a:solidFill>
                <a:latin typeface="微软雅黑" pitchFamily="34" charset="-122"/>
                <a:ea typeface="微软雅黑" pitchFamily="34" charset="-122"/>
              </a:rPr>
              <a:t>“牙签鸟”</a:t>
            </a:r>
            <a:r>
              <a:rPr lang="zh-CN" altLang="zh-CN" sz="1600" dirty="0">
                <a:solidFill>
                  <a:schemeClr val="bg1">
                    <a:lumMod val="50000"/>
                  </a:schemeClr>
                </a:solidFill>
                <a:latin typeface="微软雅黑" pitchFamily="34" charset="-122"/>
                <a:ea typeface="微软雅黑" pitchFamily="34" charset="-122"/>
              </a:rPr>
              <a:t>，它们既是鳄鱼的牙科大夫和口腔保健医生，又是鳄鱼的忠诚卫士，只要一有动静，它们就会一哄而散，使正在打瞌睡的鳄鱼猛醒过来，做好应变的准备。</a:t>
            </a:r>
          </a:p>
        </p:txBody>
      </p:sp>
    </p:spTree>
    <p:extLst>
      <p:ext uri="{BB962C8B-B14F-4D97-AF65-F5344CB8AC3E}">
        <p14:creationId xmlns:p14="http://schemas.microsoft.com/office/powerpoint/2010/main" val="186084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合作无处不在</a:t>
              </a:r>
              <a:endParaRPr lang="zh-CN" altLang="en-US" sz="1200" dirty="0">
                <a:solidFill>
                  <a:schemeClr val="bg1"/>
                </a:solidFill>
                <a:latin typeface="微软雅黑" pitchFamily="34" charset="-122"/>
                <a:ea typeface="微软雅黑" pitchFamily="34" charset="-122"/>
              </a:endParaRPr>
            </a:p>
          </p:txBody>
        </p:sp>
      </p:grpSp>
      <p:sp>
        <p:nvSpPr>
          <p:cNvPr id="16" name="TextBox 15"/>
          <p:cNvSpPr txBox="1"/>
          <p:nvPr/>
        </p:nvSpPr>
        <p:spPr>
          <a:xfrm>
            <a:off x="1042987" y="4437112"/>
            <a:ext cx="3241675" cy="787400"/>
          </a:xfrm>
          <a:prstGeom prst="rect">
            <a:avLst/>
          </a:prstGeom>
          <a:noFill/>
          <a:effectLst/>
        </p:spPr>
        <p:txBody>
          <a:bodyPr>
            <a:spAutoFit/>
          </a:bodyPr>
          <a:lstStyle/>
          <a:p>
            <a:pPr algn="ctr">
              <a:lnSpc>
                <a:spcPct val="140000"/>
              </a:lnSpc>
              <a:defRPr/>
            </a:pPr>
            <a:r>
              <a:rPr lang="zh-CN" altLang="zh-CN" b="1" dirty="0">
                <a:solidFill>
                  <a:srgbClr val="00B0F0"/>
                </a:solidFill>
                <a:latin typeface="微软雅黑" pitchFamily="34" charset="-122"/>
                <a:ea typeface="微软雅黑" pitchFamily="34" charset="-122"/>
              </a:rPr>
              <a:t>自己有没有团队合作的精神</a:t>
            </a:r>
            <a:r>
              <a:rPr lang="zh-CN" altLang="en-US" b="1" dirty="0">
                <a:solidFill>
                  <a:srgbClr val="00B0F0"/>
                </a:solidFill>
                <a:latin typeface="微软雅黑" pitchFamily="34" charset="-122"/>
                <a:ea typeface="微软雅黑" pitchFamily="34" charset="-122"/>
              </a:rPr>
              <a:t>？</a:t>
            </a:r>
            <a:r>
              <a:rPr lang="zh-CN" altLang="zh-CN" sz="1600" b="1" dirty="0">
                <a:solidFill>
                  <a:schemeClr val="bg1">
                    <a:lumMod val="65000"/>
                  </a:schemeClr>
                </a:solidFill>
                <a:latin typeface="微软雅黑" pitchFamily="34" charset="-122"/>
                <a:ea typeface="微软雅黑" pitchFamily="34" charset="-122"/>
              </a:rPr>
              <a:t>是每个人都要叩问自己的。</a:t>
            </a:r>
            <a:endParaRPr lang="zh-CN" altLang="zh-CN" sz="1400" b="1" dirty="0">
              <a:solidFill>
                <a:schemeClr val="bg1">
                  <a:lumMod val="65000"/>
                </a:schemeClr>
              </a:solidFill>
              <a:latin typeface="微软雅黑" pitchFamily="34" charset="-122"/>
              <a:ea typeface="微软雅黑" pitchFamily="34" charset="-122"/>
            </a:endParaRPr>
          </a:p>
        </p:txBody>
      </p:sp>
      <p:pic>
        <p:nvPicPr>
          <p:cNvPr id="22" name="Picture 2" descr="E:\PPT作品\！PPT图片及版面资源\团队精神1.jpg"/>
          <p:cNvPicPr>
            <a:picLocks noChangeAspect="1" noChangeArrowheads="1"/>
          </p:cNvPicPr>
          <p:nvPr/>
        </p:nvPicPr>
        <p:blipFill rotWithShape="1">
          <a:blip r:embed="rId3"/>
          <a:srcRect t="10566"/>
          <a:stretch/>
        </p:blipFill>
        <p:spPr bwMode="auto">
          <a:xfrm>
            <a:off x="1042988" y="1196752"/>
            <a:ext cx="3529013" cy="244767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E:\PPT作品\！PPT图片及版面资源\团队精神2.jpg"/>
          <p:cNvPicPr>
            <a:picLocks noChangeAspect="1" noChangeArrowheads="1"/>
          </p:cNvPicPr>
          <p:nvPr/>
        </p:nvPicPr>
        <p:blipFill rotWithShape="1">
          <a:blip r:embed="rId4"/>
          <a:srcRect t="13165"/>
          <a:stretch/>
        </p:blipFill>
        <p:spPr bwMode="auto">
          <a:xfrm>
            <a:off x="4902556" y="3681350"/>
            <a:ext cx="3731376" cy="249358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716016" y="1633124"/>
            <a:ext cx="4104456" cy="1795876"/>
          </a:xfrm>
          <a:prstGeom prst="rect">
            <a:avLst/>
          </a:prstGeom>
          <a:noFill/>
        </p:spPr>
        <p:txBody>
          <a:bodyPr wrap="square">
            <a:spAutoFit/>
          </a:bodyPr>
          <a:lstStyle/>
          <a:p>
            <a:pPr>
              <a:lnSpc>
                <a:spcPct val="13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今天，个人英雄主义的年代一去不复返，现代社会更需要合作，</a:t>
            </a:r>
            <a:r>
              <a:rPr lang="zh-CN" altLang="zh-CN" b="1" dirty="0">
                <a:solidFill>
                  <a:srgbClr val="FF0000"/>
                </a:solidFill>
                <a:latin typeface="微软雅黑" pitchFamily="34" charset="-122"/>
                <a:ea typeface="微软雅黑" pitchFamily="34" charset="-122"/>
              </a:rPr>
              <a:t>合作是生存之道</a:t>
            </a:r>
            <a:r>
              <a:rPr lang="zh-CN" altLang="zh-CN" sz="1600" dirty="0">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你是独立的个体，你有独立的人格，独立的品性，独立的人生旅程，但</a:t>
            </a:r>
            <a:r>
              <a:rPr lang="zh-CN" altLang="zh-CN" sz="1600" b="1" dirty="0">
                <a:solidFill>
                  <a:srgbClr val="FF0000"/>
                </a:solidFill>
                <a:latin typeface="微软雅黑" pitchFamily="34" charset="-122"/>
                <a:ea typeface="微软雅黑" pitchFamily="34" charset="-122"/>
              </a:rPr>
              <a:t>你不可能独立地生活，更不可能独立地成就人生梦想。</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6757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ppt_w</p:attrName>
                                        </p:attrNameLst>
                                      </p:cBhvr>
                                      <p:tavLst>
                                        <p:tav tm="0">
                                          <p:val>
                                            <p:fltVal val="0"/>
                                          </p:val>
                                        </p:tav>
                                        <p:tav tm="100000">
                                          <p:val>
                                            <p:strVal val="#ppt_w"/>
                                          </p:val>
                                        </p:tav>
                                      </p:tavLst>
                                    </p:anim>
                                    <p:anim calcmode="lin" valueType="num">
                                      <p:cBhvr>
                                        <p:cTn id="8" dur="2000" fill="hold"/>
                                        <p:tgtEl>
                                          <p:spTgt spid="22"/>
                                        </p:tgtEl>
                                        <p:attrNameLst>
                                          <p:attrName>ppt_h</p:attrName>
                                        </p:attrNameLst>
                                      </p:cBhvr>
                                      <p:tavLst>
                                        <p:tav tm="0">
                                          <p:val>
                                            <p:fltVal val="0"/>
                                          </p:val>
                                        </p:tav>
                                        <p:tav tm="100000">
                                          <p:val>
                                            <p:strVal val="#ppt_h"/>
                                          </p:val>
                                        </p:tav>
                                      </p:tavLst>
                                    </p:anim>
                                    <p:anim calcmode="lin" valueType="num">
                                      <p:cBhvr>
                                        <p:cTn id="9" dur="2000" fill="hold"/>
                                        <p:tgtEl>
                                          <p:spTgt spid="22"/>
                                        </p:tgtEl>
                                        <p:attrNameLst>
                                          <p:attrName>style.rotation</p:attrName>
                                        </p:attrNameLst>
                                      </p:cBhvr>
                                      <p:tavLst>
                                        <p:tav tm="0">
                                          <p:val>
                                            <p:fltVal val="90"/>
                                          </p:val>
                                        </p:tav>
                                        <p:tav tm="100000">
                                          <p:val>
                                            <p:fltVal val="0"/>
                                          </p:val>
                                        </p:tav>
                                      </p:tavLst>
                                    </p:anim>
                                    <p:animEffect transition="in" filter="fade">
                                      <p:cBhvr>
                                        <p:cTn id="10" dur="2000"/>
                                        <p:tgtEl>
                                          <p:spTgt spid="2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0"/>
                                        <p:tgtEl>
                                          <p:spTgt spid="24"/>
                                        </p:tgtEl>
                                      </p:cBhvr>
                                    </p:animEffect>
                                    <p:anim calcmode="lin" valueType="num">
                                      <p:cBhvr>
                                        <p:cTn id="14" dur="2000" fill="hold"/>
                                        <p:tgtEl>
                                          <p:spTgt spid="24"/>
                                        </p:tgtEl>
                                        <p:attrNameLst>
                                          <p:attrName>ppt_x</p:attrName>
                                        </p:attrNameLst>
                                      </p:cBhvr>
                                      <p:tavLst>
                                        <p:tav tm="0">
                                          <p:val>
                                            <p:strVal val="#ppt_x"/>
                                          </p:val>
                                        </p:tav>
                                        <p:tav tm="100000">
                                          <p:val>
                                            <p:strVal val="#ppt_x"/>
                                          </p:val>
                                        </p:tav>
                                      </p:tavLst>
                                    </p:anim>
                                    <p:anim calcmode="lin" valueType="num">
                                      <p:cBhvr>
                                        <p:cTn id="15" dur="2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2000" fill="hold"/>
                                        <p:tgtEl>
                                          <p:spTgt spid="23"/>
                                        </p:tgtEl>
                                        <p:attrNameLst>
                                          <p:attrName>ppt_w</p:attrName>
                                        </p:attrNameLst>
                                      </p:cBhvr>
                                      <p:tavLst>
                                        <p:tav tm="0">
                                          <p:val>
                                            <p:fltVal val="0"/>
                                          </p:val>
                                        </p:tav>
                                        <p:tav tm="100000">
                                          <p:val>
                                            <p:strVal val="#ppt_w"/>
                                          </p:val>
                                        </p:tav>
                                      </p:tavLst>
                                    </p:anim>
                                    <p:anim calcmode="lin" valueType="num">
                                      <p:cBhvr>
                                        <p:cTn id="20" dur="2000" fill="hold"/>
                                        <p:tgtEl>
                                          <p:spTgt spid="23"/>
                                        </p:tgtEl>
                                        <p:attrNameLst>
                                          <p:attrName>ppt_h</p:attrName>
                                        </p:attrNameLst>
                                      </p:cBhvr>
                                      <p:tavLst>
                                        <p:tav tm="0">
                                          <p:val>
                                            <p:fltVal val="0"/>
                                          </p:val>
                                        </p:tav>
                                        <p:tav tm="100000">
                                          <p:val>
                                            <p:strVal val="#ppt_h"/>
                                          </p:val>
                                        </p:tav>
                                      </p:tavLst>
                                    </p:anim>
                                    <p:anim calcmode="lin" valueType="num">
                                      <p:cBhvr>
                                        <p:cTn id="21" dur="2000" fill="hold"/>
                                        <p:tgtEl>
                                          <p:spTgt spid="23"/>
                                        </p:tgtEl>
                                        <p:attrNameLst>
                                          <p:attrName>style.rotation</p:attrName>
                                        </p:attrNameLst>
                                      </p:cBhvr>
                                      <p:tavLst>
                                        <p:tav tm="0">
                                          <p:val>
                                            <p:fltVal val="90"/>
                                          </p:val>
                                        </p:tav>
                                        <p:tav tm="100000">
                                          <p:val>
                                            <p:fltVal val="0"/>
                                          </p:val>
                                        </p:tav>
                                      </p:tavLst>
                                    </p:anim>
                                    <p:animEffect transition="in" filter="fade">
                                      <p:cBhvr>
                                        <p:cTn id="22" dur="2000"/>
                                        <p:tgtEl>
                                          <p:spTgt spid="23"/>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合作的好处</a:t>
              </a:r>
              <a:endParaRPr lang="zh-CN" altLang="en-US" sz="1200" dirty="0">
                <a:solidFill>
                  <a:schemeClr val="bg1"/>
                </a:solidFill>
                <a:latin typeface="微软雅黑" pitchFamily="34" charset="-122"/>
                <a:ea typeface="微软雅黑" pitchFamily="34" charset="-122"/>
              </a:endParaRPr>
            </a:p>
          </p:txBody>
        </p:sp>
      </p:grpSp>
      <p:sp>
        <p:nvSpPr>
          <p:cNvPr id="16" name="TextBox 15"/>
          <p:cNvSpPr txBox="1"/>
          <p:nvPr/>
        </p:nvSpPr>
        <p:spPr>
          <a:xfrm>
            <a:off x="971600" y="4859751"/>
            <a:ext cx="7992888" cy="1089529"/>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点评</a:t>
            </a:r>
            <a:r>
              <a:rPr lang="en-US" altLang="zh-CN" sz="1600" b="1" dirty="0" smtClean="0">
                <a:solidFill>
                  <a:srgbClr val="00A7E2"/>
                </a:solidFill>
                <a:latin typeface="微软雅黑" pitchFamily="34" charset="-122"/>
                <a:ea typeface="微软雅黑" pitchFamily="34" charset="-122"/>
              </a:rPr>
              <a:t>】</a:t>
            </a:r>
            <a:r>
              <a:rPr lang="zh-CN" altLang="en-US" sz="1600" b="1" dirty="0">
                <a:solidFill>
                  <a:schemeClr val="bg1">
                    <a:lumMod val="65000"/>
                  </a:schemeClr>
                </a:solidFill>
                <a:latin typeface="微软雅黑" pitchFamily="34" charset="-122"/>
                <a:ea typeface="微软雅黑" pitchFamily="34" charset="-122"/>
              </a:rPr>
              <a:t>相同的资源却有两种截然不同的结果，这表明，</a:t>
            </a:r>
            <a:r>
              <a:rPr lang="zh-CN" altLang="en-US" sz="1600" b="1" dirty="0">
                <a:solidFill>
                  <a:srgbClr val="00B0F0"/>
                </a:solidFill>
                <a:latin typeface="微软雅黑" pitchFamily="34" charset="-122"/>
                <a:ea typeface="微软雅黑" pitchFamily="34" charset="-122"/>
              </a:rPr>
              <a:t>合作的背后意味着双赢或多赢。</a:t>
            </a:r>
            <a:r>
              <a:rPr lang="zh-CN" altLang="en-US" sz="1600" b="1" dirty="0">
                <a:solidFill>
                  <a:schemeClr val="bg1">
                    <a:lumMod val="65000"/>
                  </a:schemeClr>
                </a:solidFill>
                <a:latin typeface="微软雅黑" pitchFamily="34" charset="-122"/>
                <a:ea typeface="微软雅黑" pitchFamily="34" charset="-122"/>
              </a:rPr>
              <a:t>能够把一个人的赢，变成双赢或多赢，只有通过合作才能实现。</a:t>
            </a:r>
            <a:r>
              <a:rPr lang="zh-CN" altLang="en-US" sz="1600" b="1" dirty="0">
                <a:solidFill>
                  <a:srgbClr val="FF0000"/>
                </a:solidFill>
                <a:latin typeface="微软雅黑" pitchFamily="34" charset="-122"/>
                <a:ea typeface="微软雅黑" pitchFamily="34" charset="-122"/>
              </a:rPr>
              <a:t>如果不合作，即使能赢也就是一个人赢，不可能双赢，更不可能多赢。</a:t>
            </a:r>
            <a:endParaRPr lang="zh-CN" altLang="en-US" sz="1600" b="1" dirty="0">
              <a:solidFill>
                <a:srgbClr val="FF0000"/>
              </a:solidFill>
              <a:latin typeface="Arial" charset="0"/>
              <a:ea typeface="宋体" charset="-122"/>
            </a:endParaRPr>
          </a:p>
        </p:txBody>
      </p:sp>
      <p:grpSp>
        <p:nvGrpSpPr>
          <p:cNvPr id="7" name="组合 6"/>
          <p:cNvGrpSpPr/>
          <p:nvPr/>
        </p:nvGrpSpPr>
        <p:grpSpPr>
          <a:xfrm>
            <a:off x="971600" y="1484784"/>
            <a:ext cx="3456383" cy="3079134"/>
            <a:chOff x="971600" y="1484784"/>
            <a:chExt cx="3456383" cy="3079134"/>
          </a:xfrm>
        </p:grpSpPr>
        <p:sp>
          <p:nvSpPr>
            <p:cNvPr id="14" name="TextBox 13"/>
            <p:cNvSpPr txBox="1"/>
            <p:nvPr/>
          </p:nvSpPr>
          <p:spPr>
            <a:xfrm>
              <a:off x="971600" y="1812396"/>
              <a:ext cx="3456383" cy="2751522"/>
            </a:xfrm>
            <a:prstGeom prst="rect">
              <a:avLst/>
            </a:prstGeom>
            <a:noFill/>
            <a:ln w="28575">
              <a:solidFill>
                <a:srgbClr val="00A7E2"/>
              </a:solidFill>
            </a:ln>
          </p:spPr>
          <p:txBody>
            <a:bodyPr wrap="square">
              <a:spAutoFit/>
            </a:bodyPr>
            <a:lstStyle/>
            <a:p>
              <a:pPr>
                <a:lnSpc>
                  <a:spcPct val="13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smtClean="0">
                  <a:solidFill>
                    <a:schemeClr val="bg1">
                      <a:lumMod val="50000"/>
                    </a:schemeClr>
                  </a:solidFill>
                  <a:latin typeface="微软雅黑" pitchFamily="34" charset="-122"/>
                  <a:ea typeface="微软雅黑" pitchFamily="34" charset="-122"/>
                </a:rPr>
                <a:t>在天堂和地狱里，有同样的一桶粥，同样长的一个勺子</a:t>
              </a:r>
              <a:r>
                <a:rPr lang="zh-CN" altLang="en-US" sz="1600" dirty="0" smtClean="0">
                  <a:solidFill>
                    <a:schemeClr val="bg1">
                      <a:lumMod val="50000"/>
                    </a:schemeClr>
                  </a:solidFill>
                  <a:latin typeface="微软雅黑" pitchFamily="34" charset="-122"/>
                  <a:ea typeface="微软雅黑" pitchFamily="34" charset="-122"/>
                </a:rPr>
                <a:t>。</a:t>
              </a:r>
              <a:r>
                <a:rPr lang="zh-CN" altLang="zh-CN" sz="1600" dirty="0" smtClean="0">
                  <a:solidFill>
                    <a:schemeClr val="bg1">
                      <a:lumMod val="50000"/>
                    </a:schemeClr>
                  </a:solidFill>
                  <a:latin typeface="微软雅黑" pitchFamily="34" charset="-122"/>
                  <a:ea typeface="微软雅黑" pitchFamily="34" charset="-122"/>
                </a:rPr>
                <a:t>在地狱里，每个人争前恐后地去拿这个勺子取粥给自己吃。可这勺柄太长了，无论如何也吃不上自己喂的粥，结果是谁也吃不到粥。而在天堂里，一个人拿勺子取到粥喂给另一个人，这样大家互相喂对方，结果是每个人都有粥吃。</a:t>
              </a:r>
              <a:endParaRPr lang="zh-CN" altLang="en-US" sz="1600" dirty="0">
                <a:solidFill>
                  <a:schemeClr val="bg1">
                    <a:lumMod val="50000"/>
                  </a:schemeClr>
                </a:solidFill>
                <a:latin typeface="Arial" charset="0"/>
                <a:ea typeface="宋体" charset="-122"/>
              </a:endParaRPr>
            </a:p>
          </p:txBody>
        </p:sp>
        <p:sp>
          <p:nvSpPr>
            <p:cNvPr id="25" name="圆角矩形 24"/>
            <p:cNvSpPr/>
            <p:nvPr/>
          </p:nvSpPr>
          <p:spPr>
            <a:xfrm>
              <a:off x="1157716" y="1484784"/>
              <a:ext cx="2298272" cy="399620"/>
            </a:xfrm>
            <a:prstGeom prst="roundRect">
              <a:avLst/>
            </a:prstGeom>
            <a:solidFill>
              <a:schemeClr val="bg1">
                <a:lumMod val="65000"/>
              </a:schemeClr>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天堂和地狱分粥的故事</a:t>
              </a:r>
              <a:endParaRPr lang="zh-CN" altLang="en-US" sz="1600" b="1" dirty="0">
                <a:latin typeface="微软雅黑" pitchFamily="34" charset="-122"/>
                <a:ea typeface="微软雅黑" pitchFamily="34" charset="-122"/>
              </a:endParaRPr>
            </a:p>
          </p:txBody>
        </p:sp>
      </p:grpSp>
      <p:pic>
        <p:nvPicPr>
          <p:cNvPr id="41986" name="Picture 2" descr="C:\Documents and Settings\tdz\桌面\1930004313185313241687468282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257" y="1714840"/>
            <a:ext cx="3889526" cy="28490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1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1986"/>
                                        </p:tgtEl>
                                        <p:attrNameLst>
                                          <p:attrName>style.visibility</p:attrName>
                                        </p:attrNameLst>
                                      </p:cBhvr>
                                      <p:to>
                                        <p:strVal val="visible"/>
                                      </p:to>
                                    </p:set>
                                    <p:animEffect transition="in" filter="fade">
                                      <p:cBhvr>
                                        <p:cTn id="13" dur="1000"/>
                                        <p:tgtEl>
                                          <p:spTgt spid="41986"/>
                                        </p:tgtEl>
                                      </p:cBhvr>
                                    </p:animEffect>
                                    <p:anim calcmode="lin" valueType="num">
                                      <p:cBhvr>
                                        <p:cTn id="14" dur="1000" fill="hold"/>
                                        <p:tgtEl>
                                          <p:spTgt spid="41986"/>
                                        </p:tgtEl>
                                        <p:attrNameLst>
                                          <p:attrName>ppt_x</p:attrName>
                                        </p:attrNameLst>
                                      </p:cBhvr>
                                      <p:tavLst>
                                        <p:tav tm="0">
                                          <p:val>
                                            <p:strVal val="#ppt_x"/>
                                          </p:val>
                                        </p:tav>
                                        <p:tav tm="100000">
                                          <p:val>
                                            <p:strVal val="#ppt_x"/>
                                          </p:val>
                                        </p:tav>
                                      </p:tavLst>
                                    </p:anim>
                                    <p:anim calcmode="lin" valueType="num">
                                      <p:cBhvr>
                                        <p:cTn id="15" dur="1000" fill="hold"/>
                                        <p:tgtEl>
                                          <p:spTgt spid="41986"/>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000"/>
                                        <p:tgtEl>
                                          <p:spTgt spid="16"/>
                                        </p:tgtEl>
                                      </p:cBhvr>
                                    </p:animEffect>
                                    <p:anim calcmode="lin" valueType="num">
                                      <p:cBhvr>
                                        <p:cTn id="26" dur="2000" fill="hold"/>
                                        <p:tgtEl>
                                          <p:spTgt spid="16"/>
                                        </p:tgtEl>
                                        <p:attrNameLst>
                                          <p:attrName>ppt_x</p:attrName>
                                        </p:attrNameLst>
                                      </p:cBhvr>
                                      <p:tavLst>
                                        <p:tav tm="0">
                                          <p:val>
                                            <p:strVal val="#ppt_x"/>
                                          </p:val>
                                        </p:tav>
                                        <p:tav tm="100000">
                                          <p:val>
                                            <p:strVal val="#ppt_x"/>
                                          </p:val>
                                        </p:tav>
                                      </p:tavLst>
                                    </p:anim>
                                    <p:anim calcmode="lin" valueType="num">
                                      <p:cBhvr>
                                        <p:cTn id="27" dur="2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合作的好处</a:t>
              </a:r>
              <a:endParaRPr lang="zh-CN" altLang="en-US" sz="1200" dirty="0">
                <a:solidFill>
                  <a:schemeClr val="bg1"/>
                </a:solidFill>
                <a:latin typeface="微软雅黑" pitchFamily="34" charset="-122"/>
                <a:ea typeface="微软雅黑" pitchFamily="34" charset="-122"/>
              </a:endParaRPr>
            </a:p>
          </p:txBody>
        </p:sp>
      </p:grpSp>
      <p:sp>
        <p:nvSpPr>
          <p:cNvPr id="16" name="TextBox 15"/>
          <p:cNvSpPr txBox="1"/>
          <p:nvPr/>
        </p:nvSpPr>
        <p:spPr>
          <a:xfrm>
            <a:off x="971600" y="4859751"/>
            <a:ext cx="7992888" cy="880497"/>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点评</a:t>
            </a:r>
            <a:r>
              <a:rPr lang="en-US" altLang="zh-CN" sz="1600" b="1" dirty="0" smtClean="0">
                <a:solidFill>
                  <a:srgbClr val="00A7E2"/>
                </a:solidFill>
                <a:latin typeface="微软雅黑" pitchFamily="34" charset="-122"/>
                <a:ea typeface="微软雅黑" pitchFamily="34" charset="-122"/>
              </a:rPr>
              <a:t>】</a:t>
            </a:r>
            <a:r>
              <a:rPr lang="zh-CN" altLang="en-US" sz="1600" b="1" dirty="0">
                <a:solidFill>
                  <a:srgbClr val="00B0F0"/>
                </a:solidFill>
                <a:latin typeface="微软雅黑" pitchFamily="34" charset="-122"/>
                <a:ea typeface="微软雅黑" pitchFamily="34" charset="-122"/>
              </a:rPr>
              <a:t>照亮别人是为了照亮自己。</a:t>
            </a:r>
            <a:r>
              <a:rPr lang="zh-CN" altLang="en-US" sz="1600" b="1" dirty="0">
                <a:solidFill>
                  <a:schemeClr val="bg1">
                    <a:lumMod val="65000"/>
                  </a:schemeClr>
                </a:solidFill>
                <a:latin typeface="微软雅黑" pitchFamily="34" charset="-122"/>
                <a:ea typeface="微软雅黑" pitchFamily="34" charset="-122"/>
              </a:rPr>
              <a:t>工作中每个人应该明白</a:t>
            </a:r>
            <a:r>
              <a:rPr lang="zh-CN" altLang="en-US" sz="2000" b="1" dirty="0">
                <a:solidFill>
                  <a:srgbClr val="FF6600"/>
                </a:solidFill>
                <a:latin typeface="微软雅黑" pitchFamily="34" charset="-122"/>
                <a:ea typeface="微软雅黑" pitchFamily="34" charset="-122"/>
              </a:rPr>
              <a:t>对别人最好的时候，就是对自己最好的时候。</a:t>
            </a:r>
          </a:p>
        </p:txBody>
      </p:sp>
      <p:grpSp>
        <p:nvGrpSpPr>
          <p:cNvPr id="7" name="组合 6"/>
          <p:cNvGrpSpPr/>
          <p:nvPr/>
        </p:nvGrpSpPr>
        <p:grpSpPr>
          <a:xfrm>
            <a:off x="971600" y="1484784"/>
            <a:ext cx="3456383" cy="3044894"/>
            <a:chOff x="971600" y="1484784"/>
            <a:chExt cx="3456383" cy="3044894"/>
          </a:xfrm>
        </p:grpSpPr>
        <p:sp>
          <p:nvSpPr>
            <p:cNvPr id="14" name="TextBox 13"/>
            <p:cNvSpPr txBox="1"/>
            <p:nvPr/>
          </p:nvSpPr>
          <p:spPr>
            <a:xfrm>
              <a:off x="971600" y="1812396"/>
              <a:ext cx="3456383" cy="2717282"/>
            </a:xfrm>
            <a:prstGeom prst="rect">
              <a:avLst/>
            </a:prstGeom>
            <a:noFill/>
            <a:ln w="28575">
              <a:solidFill>
                <a:srgbClr val="00A7E2"/>
              </a:solidFill>
            </a:ln>
          </p:spPr>
          <p:txBody>
            <a:bodyPr wrap="square">
              <a:spAutoFit/>
            </a:bodyPr>
            <a:lstStyle/>
            <a:p>
              <a:pPr>
                <a:lnSpc>
                  <a:spcPct val="135000"/>
                </a:lnSpc>
                <a:defRPr/>
              </a:pPr>
              <a:r>
                <a:rPr lang="en-US" altLang="zh-CN" sz="1600" dirty="0" smtClean="0">
                  <a:solidFill>
                    <a:schemeClr val="bg1">
                      <a:lumMod val="50000"/>
                    </a:schemeClr>
                  </a:solidFill>
                  <a:latin typeface="微软雅黑" pitchFamily="34" charset="-122"/>
                  <a:ea typeface="微软雅黑" pitchFamily="34" charset="-122"/>
                </a:rPr>
                <a:t>       </a:t>
              </a:r>
              <a:r>
                <a:rPr lang="zh-CN" altLang="en-US" sz="1600" dirty="0">
                  <a:solidFill>
                    <a:schemeClr val="bg1">
                      <a:lumMod val="50000"/>
                    </a:schemeClr>
                  </a:solidFill>
                  <a:latin typeface="微软雅黑" pitchFamily="34" charset="-122"/>
                  <a:ea typeface="微软雅黑" pitchFamily="34" charset="-122"/>
                </a:rPr>
                <a:t> </a:t>
              </a:r>
              <a:r>
                <a:rPr lang="zh-CN" altLang="en-US" sz="1600" dirty="0" smtClean="0">
                  <a:solidFill>
                    <a:schemeClr val="bg1">
                      <a:lumMod val="50000"/>
                    </a:schemeClr>
                  </a:solidFill>
                  <a:latin typeface="微软雅黑" pitchFamily="34" charset="-122"/>
                  <a:ea typeface="微软雅黑" pitchFamily="34" charset="-122"/>
                </a:rPr>
                <a:t>有位盲人</a:t>
              </a:r>
              <a:r>
                <a:rPr lang="zh-CN" altLang="en-US" sz="1600" dirty="0">
                  <a:solidFill>
                    <a:schemeClr val="bg1">
                      <a:lumMod val="50000"/>
                    </a:schemeClr>
                  </a:solidFill>
                  <a:latin typeface="微软雅黑" pitchFamily="34" charset="-122"/>
                  <a:ea typeface="微软雅黑" pitchFamily="34" charset="-122"/>
                </a:rPr>
                <a:t>在夜晚走路时，手里总是提着一个明亮的灯笼，别人看了很好奇，就问他：“你自己看不见，为什么还要提</a:t>
              </a:r>
              <a:r>
                <a:rPr lang="zh-CN" altLang="en-US" sz="1600" dirty="0" smtClean="0">
                  <a:solidFill>
                    <a:schemeClr val="bg1">
                      <a:lumMod val="50000"/>
                    </a:schemeClr>
                  </a:solidFill>
                  <a:latin typeface="微软雅黑" pitchFamily="34" charset="-122"/>
                  <a:ea typeface="微软雅黑" pitchFamily="34" charset="-122"/>
                </a:rPr>
                <a:t>灯笼？</a:t>
              </a:r>
              <a:r>
                <a:rPr lang="zh-CN" altLang="en-US" sz="1600" dirty="0">
                  <a:solidFill>
                    <a:schemeClr val="bg1">
                      <a:lumMod val="50000"/>
                    </a:schemeClr>
                  </a:solidFill>
                  <a:latin typeface="微软雅黑" pitchFamily="34" charset="-122"/>
                  <a:ea typeface="微软雅黑" pitchFamily="34" charset="-122"/>
                </a:rPr>
                <a:t>” 那盲人满心欢喜地说：“这个道理很简单，我提灯笼并不是为自己照路，而是让别人容易看到我，不会误撞到我，这样就可保护自己的安全，也等于帮助自己。</a:t>
              </a:r>
            </a:p>
          </p:txBody>
        </p:sp>
        <p:sp>
          <p:nvSpPr>
            <p:cNvPr id="25" name="圆角矩形 24"/>
            <p:cNvSpPr/>
            <p:nvPr/>
          </p:nvSpPr>
          <p:spPr>
            <a:xfrm>
              <a:off x="1157716" y="1484784"/>
              <a:ext cx="2298272" cy="399620"/>
            </a:xfrm>
            <a:prstGeom prst="roundRect">
              <a:avLst/>
            </a:prstGeom>
            <a:solidFill>
              <a:schemeClr val="bg1">
                <a:lumMod val="65000"/>
              </a:schemeClr>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盲人提灯的故事</a:t>
              </a:r>
              <a:endParaRPr lang="zh-CN" altLang="en-US" sz="1600" b="1" dirty="0">
                <a:latin typeface="微软雅黑" pitchFamily="34" charset="-122"/>
                <a:ea typeface="微软雅黑" pitchFamily="34" charset="-122"/>
              </a:endParaRP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539" y="1640357"/>
            <a:ext cx="3852428" cy="2889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56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ppt_x</p:attrName>
                                        </p:attrNameLst>
                                      </p:cBhvr>
                                      <p:tavLst>
                                        <p:tav tm="0">
                                          <p:val>
                                            <p:strVal val="#ppt_x"/>
                                          </p:val>
                                        </p:tav>
                                        <p:tav tm="100000">
                                          <p:val>
                                            <p:strVal val="#ppt_x"/>
                                          </p:val>
                                        </p:tav>
                                      </p:tavLst>
                                    </p:anim>
                                    <p:anim calcmode="lin" valueType="num">
                                      <p:cBhvr>
                                        <p:cTn id="21" dur="2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合作的好处</a:t>
              </a:r>
              <a:endParaRPr lang="zh-CN" altLang="en-US" sz="1200" dirty="0">
                <a:solidFill>
                  <a:schemeClr val="bg1"/>
                </a:solidFill>
                <a:latin typeface="微软雅黑" pitchFamily="34" charset="-122"/>
                <a:ea typeface="微软雅黑" pitchFamily="34" charset="-122"/>
              </a:endParaRPr>
            </a:p>
          </p:txBody>
        </p:sp>
      </p:grpSp>
      <p:sp>
        <p:nvSpPr>
          <p:cNvPr id="16" name="TextBox 15"/>
          <p:cNvSpPr txBox="1"/>
          <p:nvPr/>
        </p:nvSpPr>
        <p:spPr>
          <a:xfrm>
            <a:off x="971600" y="4859751"/>
            <a:ext cx="7992888" cy="797398"/>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点评</a:t>
            </a:r>
            <a:r>
              <a:rPr lang="en-US" altLang="zh-CN" sz="1600" b="1" dirty="0" smtClean="0">
                <a:solidFill>
                  <a:srgbClr val="00A7E2"/>
                </a:solidFill>
                <a:latin typeface="微软雅黑" pitchFamily="34" charset="-122"/>
                <a:ea typeface="微软雅黑" pitchFamily="34" charset="-122"/>
              </a:rPr>
              <a:t>】</a:t>
            </a:r>
            <a:r>
              <a:rPr lang="zh-CN" altLang="en-US" sz="1600" b="1" dirty="0">
                <a:solidFill>
                  <a:schemeClr val="bg1">
                    <a:lumMod val="65000"/>
                  </a:schemeClr>
                </a:solidFill>
                <a:latin typeface="微软雅黑" pitchFamily="34" charset="-122"/>
                <a:ea typeface="微软雅黑" pitchFamily="34" charset="-122"/>
              </a:rPr>
              <a:t>合作是一种智慧，就是</a:t>
            </a:r>
            <a:r>
              <a:rPr lang="zh-CN" altLang="en-US" sz="1600" b="1" dirty="0">
                <a:solidFill>
                  <a:srgbClr val="00B0F0"/>
                </a:solidFill>
                <a:latin typeface="微软雅黑" pitchFamily="34" charset="-122"/>
                <a:ea typeface="微软雅黑" pitchFamily="34" charset="-122"/>
              </a:rPr>
              <a:t>借助别人的力量使自己成长</a:t>
            </a:r>
            <a:r>
              <a:rPr lang="zh-CN" altLang="en-US" sz="1600" b="1" dirty="0">
                <a:solidFill>
                  <a:schemeClr val="bg1">
                    <a:lumMod val="65000"/>
                  </a:schemeClr>
                </a:solidFill>
                <a:latin typeface="微软雅黑" pitchFamily="34" charset="-122"/>
                <a:ea typeface="微软雅黑" pitchFamily="34" charset="-122"/>
              </a:rPr>
              <a:t>。不要认为成长仅仅是关系到自己的事情，当一个人</a:t>
            </a:r>
            <a:r>
              <a:rPr lang="zh-CN" altLang="en-US" sz="2000" b="1" dirty="0">
                <a:solidFill>
                  <a:srgbClr val="FF6600"/>
                </a:solidFill>
                <a:latin typeface="微软雅黑" pitchFamily="34" charset="-122"/>
                <a:ea typeface="微软雅黑" pitchFamily="34" charset="-122"/>
              </a:rPr>
              <a:t>借助别人的力量的时候，他可能得到更快的成长。</a:t>
            </a:r>
          </a:p>
        </p:txBody>
      </p:sp>
      <p:grpSp>
        <p:nvGrpSpPr>
          <p:cNvPr id="7" name="组合 6"/>
          <p:cNvGrpSpPr/>
          <p:nvPr/>
        </p:nvGrpSpPr>
        <p:grpSpPr>
          <a:xfrm>
            <a:off x="971600" y="1484784"/>
            <a:ext cx="3456383" cy="2980646"/>
            <a:chOff x="971600" y="1484784"/>
            <a:chExt cx="3456383" cy="2980646"/>
          </a:xfrm>
        </p:grpSpPr>
        <p:sp>
          <p:nvSpPr>
            <p:cNvPr id="14" name="TextBox 13"/>
            <p:cNvSpPr txBox="1"/>
            <p:nvPr/>
          </p:nvSpPr>
          <p:spPr>
            <a:xfrm>
              <a:off x="971600" y="1812396"/>
              <a:ext cx="3456383" cy="2653034"/>
            </a:xfrm>
            <a:prstGeom prst="rect">
              <a:avLst/>
            </a:prstGeom>
            <a:noFill/>
            <a:ln w="28575">
              <a:solidFill>
                <a:srgbClr val="00A7E2"/>
              </a:solidFill>
            </a:ln>
          </p:spPr>
          <p:txBody>
            <a:bodyPr wrap="square">
              <a:spAutoFit/>
            </a:bodyPr>
            <a:lstStyle/>
            <a:p>
              <a:pPr>
                <a:lnSpc>
                  <a:spcPct val="130000"/>
                </a:lnSpc>
                <a:defRPr/>
              </a:pPr>
              <a:r>
                <a:rPr lang="zh-CN" altLang="zh-CN" sz="1600" dirty="0">
                  <a:solidFill>
                    <a:schemeClr val="bg1">
                      <a:lumMod val="50000"/>
                    </a:schemeClr>
                  </a:solidFill>
                  <a:latin typeface="微软雅黑" pitchFamily="34" charset="-122"/>
                  <a:ea typeface="微软雅黑" pitchFamily="34" charset="-122"/>
                </a:rPr>
                <a:t>在计算机科学领域历史的惊涛骇浪中，蓝色巨人</a:t>
              </a:r>
              <a:r>
                <a:rPr lang="en-US" altLang="zh-CN" sz="1600" dirty="0">
                  <a:solidFill>
                    <a:schemeClr val="bg1">
                      <a:lumMod val="50000"/>
                    </a:schemeClr>
                  </a:solidFill>
                  <a:latin typeface="微软雅黑" pitchFamily="34" charset="-122"/>
                  <a:ea typeface="微软雅黑" pitchFamily="34" charset="-122"/>
                </a:rPr>
                <a:t>IBM</a:t>
              </a:r>
              <a:r>
                <a:rPr lang="zh-CN" altLang="zh-CN" sz="1600" dirty="0">
                  <a:solidFill>
                    <a:schemeClr val="bg1">
                      <a:lumMod val="50000"/>
                    </a:schemeClr>
                  </a:solidFill>
                  <a:latin typeface="微软雅黑" pitchFamily="34" charset="-122"/>
                  <a:ea typeface="微软雅黑" pitchFamily="34" charset="-122"/>
                </a:rPr>
                <a:t>是个特别的角色，因为它不仅自身伟大，更重要的是，它还成就了足以与自己比肩的伟大公司，那就是微软。</a:t>
              </a:r>
              <a:r>
                <a:rPr lang="en-US" altLang="zh-CN" sz="1600" dirty="0">
                  <a:solidFill>
                    <a:schemeClr val="bg1">
                      <a:lumMod val="50000"/>
                    </a:schemeClr>
                  </a:solidFill>
                  <a:latin typeface="微软雅黑" pitchFamily="34" charset="-122"/>
                  <a:ea typeface="微软雅黑" pitchFamily="34" charset="-122"/>
                </a:rPr>
                <a:t> 1980</a:t>
              </a:r>
              <a:r>
                <a:rPr lang="zh-CN" altLang="zh-CN" sz="1600" dirty="0">
                  <a:solidFill>
                    <a:schemeClr val="bg1">
                      <a:lumMod val="50000"/>
                    </a:schemeClr>
                  </a:solidFill>
                  <a:latin typeface="微软雅黑" pitchFamily="34" charset="-122"/>
                  <a:ea typeface="微软雅黑" pitchFamily="34" charset="-122"/>
                </a:rPr>
                <a:t>年代</a:t>
              </a:r>
              <a:r>
                <a:rPr lang="zh-CN" altLang="en-US" sz="1600" dirty="0">
                  <a:solidFill>
                    <a:schemeClr val="bg1">
                      <a:lumMod val="50000"/>
                    </a:schemeClr>
                  </a:solidFill>
                  <a:latin typeface="微软雅黑" pitchFamily="34" charset="-122"/>
                  <a:ea typeface="微软雅黑" pitchFamily="34" charset="-122"/>
                </a:rPr>
                <a:t>，</a:t>
              </a:r>
              <a:r>
                <a:rPr lang="en-US" altLang="zh-CN" sz="1600" dirty="0" smtClean="0">
                  <a:solidFill>
                    <a:schemeClr val="bg1">
                      <a:lumMod val="50000"/>
                    </a:schemeClr>
                  </a:solidFill>
                  <a:latin typeface="微软雅黑" pitchFamily="34" charset="-122"/>
                  <a:ea typeface="微软雅黑" pitchFamily="34" charset="-122"/>
                </a:rPr>
                <a:t>IBM</a:t>
              </a:r>
              <a:r>
                <a:rPr lang="zh-CN" altLang="en-US" sz="1600" dirty="0" smtClean="0">
                  <a:solidFill>
                    <a:schemeClr val="bg1">
                      <a:lumMod val="50000"/>
                    </a:schemeClr>
                  </a:solidFill>
                  <a:latin typeface="微软雅黑" pitchFamily="34" charset="-122"/>
                  <a:ea typeface="微软雅黑" pitchFamily="34" charset="-122"/>
                </a:rPr>
                <a:t>开始生产</a:t>
              </a:r>
              <a:r>
                <a:rPr lang="zh-CN" altLang="en-US" sz="1600" dirty="0">
                  <a:solidFill>
                    <a:schemeClr val="bg1">
                      <a:lumMod val="50000"/>
                    </a:schemeClr>
                  </a:solidFill>
                  <a:latin typeface="微软雅黑" pitchFamily="34" charset="-122"/>
                  <a:ea typeface="微软雅黑" pitchFamily="34" charset="-122"/>
                </a:rPr>
                <a:t>个人电脑</a:t>
              </a:r>
              <a:r>
                <a:rPr lang="zh-CN" altLang="en-US" sz="1600" dirty="0" smtClean="0">
                  <a:solidFill>
                    <a:schemeClr val="bg1">
                      <a:lumMod val="50000"/>
                    </a:schemeClr>
                  </a:solidFill>
                  <a:latin typeface="微软雅黑" pitchFamily="34" charset="-122"/>
                  <a:ea typeface="微软雅黑" pitchFamily="34" charset="-122"/>
                </a:rPr>
                <a:t>，并安装</a:t>
              </a:r>
              <a:r>
                <a:rPr lang="zh-CN" altLang="en-US" sz="1600" dirty="0">
                  <a:solidFill>
                    <a:schemeClr val="bg1">
                      <a:lumMod val="50000"/>
                    </a:schemeClr>
                  </a:solidFill>
                  <a:latin typeface="微软雅黑" pitchFamily="34" charset="-122"/>
                  <a:ea typeface="微软雅黑" pitchFamily="34" charset="-122"/>
                </a:rPr>
                <a:t>微软的</a:t>
              </a:r>
              <a:r>
                <a:rPr lang="zh-CN" altLang="en-US" sz="1600" dirty="0" smtClean="0">
                  <a:solidFill>
                    <a:schemeClr val="bg1">
                      <a:lumMod val="50000"/>
                    </a:schemeClr>
                  </a:solidFill>
                  <a:latin typeface="微软雅黑" pitchFamily="34" charset="-122"/>
                  <a:ea typeface="微软雅黑" pitchFamily="34" charset="-122"/>
                </a:rPr>
                <a:t>系统。借助于</a:t>
              </a:r>
              <a:r>
                <a:rPr lang="en-US" altLang="zh-CN" sz="1600" dirty="0">
                  <a:solidFill>
                    <a:schemeClr val="bg1">
                      <a:lumMod val="50000"/>
                    </a:schemeClr>
                  </a:solidFill>
                  <a:latin typeface="微软雅黑" pitchFamily="34" charset="-122"/>
                  <a:ea typeface="微软雅黑" pitchFamily="34" charset="-122"/>
                </a:rPr>
                <a:t>IBM</a:t>
              </a:r>
              <a:r>
                <a:rPr lang="zh-CN" altLang="en-US" sz="1600" dirty="0">
                  <a:solidFill>
                    <a:schemeClr val="bg1">
                      <a:lumMod val="50000"/>
                    </a:schemeClr>
                  </a:solidFill>
                  <a:latin typeface="微软雅黑" pitchFamily="34" charset="-122"/>
                  <a:ea typeface="微软雅黑" pitchFamily="34" charset="-122"/>
                </a:rPr>
                <a:t>品牌的力量，微软一下子成为</a:t>
              </a:r>
              <a:r>
                <a:rPr lang="en-US" altLang="zh-CN" sz="1600" dirty="0">
                  <a:solidFill>
                    <a:schemeClr val="bg1">
                      <a:lumMod val="50000"/>
                    </a:schemeClr>
                  </a:solidFill>
                  <a:latin typeface="微软雅黑" pitchFamily="34" charset="-122"/>
                  <a:ea typeface="微软雅黑" pitchFamily="34" charset="-122"/>
                </a:rPr>
                <a:t>PC</a:t>
              </a:r>
              <a:r>
                <a:rPr lang="zh-CN" altLang="en-US" sz="1600" dirty="0">
                  <a:solidFill>
                    <a:schemeClr val="bg1">
                      <a:lumMod val="50000"/>
                    </a:schemeClr>
                  </a:solidFill>
                  <a:latin typeface="微软雅黑" pitchFamily="34" charset="-122"/>
                  <a:ea typeface="微软雅黑" pitchFamily="34" charset="-122"/>
                </a:rPr>
                <a:t>机操作系统的霸主。</a:t>
              </a:r>
              <a:endParaRPr lang="zh-CN" altLang="zh-CN" sz="1600" dirty="0">
                <a:solidFill>
                  <a:schemeClr val="bg1">
                    <a:lumMod val="50000"/>
                  </a:schemeClr>
                </a:solidFill>
                <a:latin typeface="微软雅黑" pitchFamily="34" charset="-122"/>
                <a:ea typeface="微软雅黑" pitchFamily="34" charset="-122"/>
              </a:endParaRPr>
            </a:p>
          </p:txBody>
        </p:sp>
        <p:sp>
          <p:nvSpPr>
            <p:cNvPr id="25" name="圆角矩形 24"/>
            <p:cNvSpPr/>
            <p:nvPr/>
          </p:nvSpPr>
          <p:spPr>
            <a:xfrm>
              <a:off x="1157716" y="1484784"/>
              <a:ext cx="2298272" cy="399620"/>
            </a:xfrm>
            <a:prstGeom prst="roundRect">
              <a:avLst/>
            </a:prstGeom>
            <a:solidFill>
              <a:schemeClr val="bg1">
                <a:lumMod val="65000"/>
              </a:schemeClr>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微软攀上了蓝色巨人</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6882" y="3089922"/>
            <a:ext cx="3305908" cy="1375508"/>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7682" y="3852742"/>
            <a:ext cx="688414" cy="612688"/>
          </a:xfrm>
          <a:prstGeom prst="rect">
            <a:avLst/>
          </a:prstGeom>
        </p:spPr>
      </p:pic>
    </p:spTree>
    <p:extLst>
      <p:ext uri="{BB962C8B-B14F-4D97-AF65-F5344CB8AC3E}">
        <p14:creationId xmlns:p14="http://schemas.microsoft.com/office/powerpoint/2010/main" val="224031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000"/>
                                        <p:tgtEl>
                                          <p:spTgt spid="5"/>
                                        </p:tgtEl>
                                      </p:cBhvr>
                                    </p:animEffect>
                                  </p:childTnLst>
                                </p:cTn>
                              </p:par>
                              <p:par>
                                <p:cTn id="19" presetID="0" presetClass="path" presetSubtype="0" accel="50000" decel="50000" fill="hold" nodeType="withEffect">
                                  <p:stCondLst>
                                    <p:cond delay="0"/>
                                  </p:stCondLst>
                                  <p:childTnLst>
                                    <p:animMotion origin="layout" path="M 0.00695 -0.05573 C 0.01945 -0.07886 0.01372 -0.06845 0.02379 -0.08696 C 0.02761 -0.09389 0.0283 -0.10314 0.03021 -0.11124 C 0.03229 -0.11956 0.03542 -0.12488 0.03941 -0.13182 C 0.0434 -0.14963 0.04844 -0.16674 0.05625 -0.18201 C 0.05781 -0.19149 0.05955 -0.20005 0.06667 -0.20467 C 0.0691 -0.20629 0.07188 -0.20698 0.07448 -0.20791 C 0.07622 -0.2086 0.07951 -0.20976 0.07951 -0.20976 C 0.09427 -0.22294 0.1099 -0.23196 0.12761 -0.23566 C 0.14149 -0.24214 0.15642 -0.24352 0.17049 -0.24954 C 0.17292 -0.25162 0.17587 -0.25254 0.1783 -0.25462 C 0.18212 -0.25809 0.18663 -0.26411 0.18993 -0.2685 C 0.19306 -0.28053 0.21111 -0.29255 0.22118 -0.29278 C 0.25017 -0.29325 0.27917 -0.29278 0.30816 -0.29278 " pathEditMode="relative" ptsTypes="fffffffffffffA">
                                      <p:cBhvr>
                                        <p:cTn id="20" dur="2000" fill="hold"/>
                                        <p:tgtEl>
                                          <p:spTgt spid="5"/>
                                        </p:tgtEl>
                                        <p:attrNameLst>
                                          <p:attrName>ppt_x</p:attrName>
                                          <p:attrName>ppt_y</p:attrName>
                                        </p:attrNameLst>
                                      </p:cBhvr>
                                    </p:animMotion>
                                  </p:childTnLst>
                                </p:cTn>
                              </p:par>
                              <p:par>
                                <p:cTn id="21" presetID="6" presetClass="emph" presetSubtype="0" fill="hold" nodeType="withEffect">
                                  <p:stCondLst>
                                    <p:cond delay="0"/>
                                  </p:stCondLst>
                                  <p:childTnLst>
                                    <p:animScale>
                                      <p:cBhvr>
                                        <p:cTn id="22" dur="2000" fill="hold"/>
                                        <p:tgtEl>
                                          <p:spTgt spid="5"/>
                                        </p:tgtEl>
                                      </p:cBhvr>
                                      <p:by x="200000" y="200000"/>
                                    </p:animScale>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0"/>
                                        <p:tgtEl>
                                          <p:spTgt spid="16"/>
                                        </p:tgtEl>
                                      </p:cBhvr>
                                    </p:animEffect>
                                    <p:anim calcmode="lin" valueType="num">
                                      <p:cBhvr>
                                        <p:cTn id="28" dur="2000" fill="hold"/>
                                        <p:tgtEl>
                                          <p:spTgt spid="16"/>
                                        </p:tgtEl>
                                        <p:attrNameLst>
                                          <p:attrName>ppt_x</p:attrName>
                                        </p:attrNameLst>
                                      </p:cBhvr>
                                      <p:tavLst>
                                        <p:tav tm="0">
                                          <p:val>
                                            <p:strVal val="#ppt_x"/>
                                          </p:val>
                                        </p:tav>
                                        <p:tav tm="100000">
                                          <p:val>
                                            <p:strVal val="#ppt_x"/>
                                          </p:val>
                                        </p:tav>
                                      </p:tavLst>
                                    </p:anim>
                                    <p:anim calcmode="lin" valueType="num">
                                      <p:cBhvr>
                                        <p:cTn id="29" dur="2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sz="1500" b="1" dirty="0" smtClean="0">
                <a:solidFill>
                  <a:srgbClr val="00B0F0"/>
                </a:solidFill>
              </a:rPr>
              <a:t>一级目录</a:t>
            </a:r>
            <a:endParaRPr lang="zh-CN" altLang="en-US" sz="1500" b="1" dirty="0">
              <a:solidFill>
                <a:srgbClr val="00B0F0"/>
              </a:solidFill>
            </a:endParaRPr>
          </a:p>
        </p:txBody>
      </p:sp>
      <p:grpSp>
        <p:nvGrpSpPr>
          <p:cNvPr id="11" name="组合 10"/>
          <p:cNvGrpSpPr/>
          <p:nvPr/>
        </p:nvGrpSpPr>
        <p:grpSpPr>
          <a:xfrm>
            <a:off x="4721310" y="1080996"/>
            <a:ext cx="3216810" cy="4796276"/>
            <a:chOff x="4721310" y="1080996"/>
            <a:chExt cx="3216810" cy="4796276"/>
          </a:xfrm>
        </p:grpSpPr>
        <p:sp>
          <p:nvSpPr>
            <p:cNvPr id="7" name="TextBox 6"/>
            <p:cNvSpPr txBox="1"/>
            <p:nvPr/>
          </p:nvSpPr>
          <p:spPr>
            <a:xfrm>
              <a:off x="4721310" y="5215285"/>
              <a:ext cx="3216275" cy="661987"/>
            </a:xfrm>
            <a:prstGeom prst="roundRect">
              <a:avLst/>
            </a:prstGeom>
          </p:spPr>
          <p:style>
            <a:lnRef idx="1">
              <a:schemeClr val="accent5"/>
            </a:lnRef>
            <a:fillRef idx="3">
              <a:schemeClr val="accent5"/>
            </a:fillRef>
            <a:effectRef idx="2">
              <a:schemeClr val="accent5"/>
            </a:effectRef>
            <a:fontRef idx="minor">
              <a:schemeClr val="lt1"/>
            </a:fontRef>
          </p:style>
          <p:txBody>
            <a:bodyPr>
              <a:spAutoFit/>
            </a:bodyPr>
            <a:lstStyle/>
            <a:p>
              <a:pPr algn="ctr" defTabSz="1234440" fontAlgn="auto">
                <a:lnSpc>
                  <a:spcPct val="130000"/>
                </a:lnSpc>
                <a:spcBef>
                  <a:spcPts val="0"/>
                </a:spcBef>
                <a:spcAft>
                  <a:spcPts val="0"/>
                </a:spcAft>
                <a:defRPr/>
              </a:pPr>
              <a:r>
                <a:rPr lang="zh-CN" altLang="en-US" sz="2800" b="1" dirty="0" smtClean="0">
                  <a:solidFill>
                    <a:schemeClr val="bg1"/>
                  </a:solidFill>
                  <a:latin typeface="微软雅黑" pitchFamily="34" charset="-122"/>
                  <a:ea typeface="微软雅黑" pitchFamily="34" charset="-122"/>
                </a:rPr>
                <a:t>忠诚度</a:t>
              </a:r>
              <a:endParaRPr lang="zh-CN" altLang="en-US" sz="2800" b="1" dirty="0">
                <a:solidFill>
                  <a:schemeClr val="bg1"/>
                </a:solidFill>
                <a:latin typeface="微软雅黑" pitchFamily="34" charset="-122"/>
                <a:ea typeface="微软雅黑" pitchFamily="34" charset="-122"/>
              </a:endParaRPr>
            </a:p>
          </p:txBody>
        </p:sp>
        <p:pic>
          <p:nvPicPr>
            <p:cNvPr id="40962" name="Picture 2" descr="C:\Documents and Settings\tdz\桌面\关羽.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310" y="1080996"/>
              <a:ext cx="3216810" cy="3860172"/>
            </a:xfrm>
            <a:prstGeom prst="rect">
              <a:avLst/>
            </a:prstGeom>
            <a:noFill/>
            <a:ln w="38100">
              <a:solidFill>
                <a:schemeClr val="accent6">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1042371" y="1080996"/>
            <a:ext cx="3217159" cy="4796276"/>
            <a:chOff x="1042371" y="1080996"/>
            <a:chExt cx="3217159" cy="4796276"/>
          </a:xfrm>
        </p:grpSpPr>
        <p:sp>
          <p:nvSpPr>
            <p:cNvPr id="6" name="TextBox 5"/>
            <p:cNvSpPr txBox="1"/>
            <p:nvPr/>
          </p:nvSpPr>
          <p:spPr>
            <a:xfrm>
              <a:off x="1043608" y="5215743"/>
              <a:ext cx="3214687" cy="661529"/>
            </a:xfrm>
            <a:prstGeom prst="round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defTabSz="1234440" fontAlgn="auto">
                <a:lnSpc>
                  <a:spcPct val="130000"/>
                </a:lnSpc>
                <a:spcBef>
                  <a:spcPts val="0"/>
                </a:spcBef>
                <a:spcAft>
                  <a:spcPts val="0"/>
                </a:spcAft>
                <a:defRPr/>
              </a:pPr>
              <a:r>
                <a:rPr lang="zh-CN" altLang="en-US" sz="2800" b="1" dirty="0" smtClean="0">
                  <a:solidFill>
                    <a:schemeClr val="bg1"/>
                  </a:solidFill>
                  <a:latin typeface="微软雅黑" pitchFamily="34" charset="-122"/>
                  <a:ea typeface="微软雅黑" pitchFamily="34" charset="-122"/>
                </a:rPr>
                <a:t>团队精神</a:t>
              </a:r>
              <a:endParaRPr lang="zh-CN" altLang="en-US" sz="2800" b="1" dirty="0">
                <a:solidFill>
                  <a:schemeClr val="bg1"/>
                </a:solidFill>
                <a:latin typeface="微软雅黑" pitchFamily="34" charset="-122"/>
                <a:ea typeface="微软雅黑" pitchFamily="34" charset="-122"/>
              </a:endParaRPr>
            </a:p>
          </p:txBody>
        </p:sp>
        <p:pic>
          <p:nvPicPr>
            <p:cNvPr id="5" name="Picture 3" descr="C:\Documents and Settings\tdz\桌面\桃园结义.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71" y="1080996"/>
              <a:ext cx="3217159" cy="3860172"/>
            </a:xfrm>
            <a:prstGeom prst="rect">
              <a:avLst/>
            </a:prstGeom>
            <a:noFill/>
            <a:ln w="38100">
              <a:solidFill>
                <a:schemeClr val="accent6">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44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合作的好处</a:t>
              </a:r>
              <a:endParaRPr lang="zh-CN" altLang="en-US" sz="1200" dirty="0">
                <a:solidFill>
                  <a:schemeClr val="bg1"/>
                </a:solidFill>
                <a:latin typeface="微软雅黑" pitchFamily="34" charset="-122"/>
                <a:ea typeface="微软雅黑" pitchFamily="34" charset="-122"/>
              </a:endParaRPr>
            </a:p>
          </p:txBody>
        </p:sp>
      </p:grpSp>
      <p:sp>
        <p:nvSpPr>
          <p:cNvPr id="16" name="TextBox 15"/>
          <p:cNvSpPr txBox="1"/>
          <p:nvPr/>
        </p:nvSpPr>
        <p:spPr>
          <a:xfrm>
            <a:off x="971600" y="4859751"/>
            <a:ext cx="7992888" cy="722890"/>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点评</a:t>
            </a:r>
            <a:r>
              <a:rPr lang="en-US" altLang="zh-CN" sz="1600" b="1" dirty="0" smtClean="0">
                <a:solidFill>
                  <a:srgbClr val="00A7E2"/>
                </a:solidFill>
                <a:latin typeface="微软雅黑" pitchFamily="34" charset="-122"/>
                <a:ea typeface="微软雅黑" pitchFamily="34" charset="-122"/>
              </a:rPr>
              <a:t>】</a:t>
            </a:r>
            <a:r>
              <a:rPr lang="zh-CN" altLang="en-US" sz="1600" b="1" dirty="0">
                <a:solidFill>
                  <a:schemeClr val="bg1">
                    <a:lumMod val="65000"/>
                  </a:schemeClr>
                </a:solidFill>
                <a:latin typeface="微软雅黑" pitchFamily="34" charset="-122"/>
                <a:ea typeface="微软雅黑" pitchFamily="34" charset="-122"/>
              </a:rPr>
              <a:t>大号带小号，小号成长的快，大号成长的也快，而且还有很多药水、金钱等利益收获。</a:t>
            </a:r>
            <a:r>
              <a:rPr lang="zh-CN" altLang="en-US" sz="1600" b="1" dirty="0" smtClean="0">
                <a:solidFill>
                  <a:srgbClr val="00B0F0"/>
                </a:solidFill>
                <a:latin typeface="微软雅黑" pitchFamily="34" charset="-122"/>
                <a:ea typeface="微软雅黑" pitchFamily="34" charset="-122"/>
              </a:rPr>
              <a:t>反之，</a:t>
            </a:r>
            <a:r>
              <a:rPr lang="zh-CN" altLang="en-US" sz="1600" b="1" dirty="0" smtClean="0">
                <a:solidFill>
                  <a:srgbClr val="FF0000"/>
                </a:solidFill>
                <a:latin typeface="微软雅黑" pitchFamily="34" charset="-122"/>
                <a:ea typeface="微软雅黑" pitchFamily="34" charset="-122"/>
              </a:rPr>
              <a:t>如果</a:t>
            </a:r>
            <a:r>
              <a:rPr lang="zh-CN" altLang="en-US" sz="1600" b="1" dirty="0">
                <a:solidFill>
                  <a:srgbClr val="FF0000"/>
                </a:solidFill>
                <a:latin typeface="微软雅黑" pitchFamily="34" charset="-122"/>
                <a:ea typeface="微软雅黑" pitchFamily="34" charset="-122"/>
              </a:rPr>
              <a:t>一个人还没有借助到别人的力量，这可能就意味着他合作得还不够。</a:t>
            </a:r>
          </a:p>
        </p:txBody>
      </p:sp>
      <p:grpSp>
        <p:nvGrpSpPr>
          <p:cNvPr id="7" name="组合 6"/>
          <p:cNvGrpSpPr/>
          <p:nvPr/>
        </p:nvGrpSpPr>
        <p:grpSpPr>
          <a:xfrm>
            <a:off x="971600" y="1484784"/>
            <a:ext cx="3456383" cy="3044894"/>
            <a:chOff x="971600" y="1484784"/>
            <a:chExt cx="3456383" cy="3044894"/>
          </a:xfrm>
        </p:grpSpPr>
        <p:sp>
          <p:nvSpPr>
            <p:cNvPr id="14" name="TextBox 13"/>
            <p:cNvSpPr txBox="1"/>
            <p:nvPr/>
          </p:nvSpPr>
          <p:spPr>
            <a:xfrm>
              <a:off x="971600" y="1812396"/>
              <a:ext cx="3456383" cy="2717282"/>
            </a:xfrm>
            <a:prstGeom prst="rect">
              <a:avLst/>
            </a:prstGeom>
            <a:noFill/>
            <a:ln w="28575">
              <a:solidFill>
                <a:srgbClr val="00A7E2"/>
              </a:solidFill>
            </a:ln>
          </p:spPr>
          <p:txBody>
            <a:bodyPr wrap="square">
              <a:spAutoFit/>
            </a:bodyPr>
            <a:lstStyle/>
            <a:p>
              <a:pPr>
                <a:lnSpc>
                  <a:spcPct val="135000"/>
                </a:lnSpc>
                <a:defRPr/>
              </a:pPr>
              <a:r>
                <a:rPr lang="zh-CN" altLang="en-US" sz="1600" dirty="0">
                  <a:solidFill>
                    <a:schemeClr val="bg1">
                      <a:lumMod val="50000"/>
                    </a:schemeClr>
                  </a:solidFill>
                  <a:latin typeface="微软雅黑" pitchFamily="34" charset="-122"/>
                  <a:ea typeface="微软雅黑" pitchFamily="34" charset="-122"/>
                </a:rPr>
                <a:t>网络游戏中，常常会出现大号带小号一起打怪、练级的情况，那么这样有什么好处呢？看网友是怎么回答的：带小号是</a:t>
              </a:r>
              <a:r>
                <a:rPr lang="zh-CN" altLang="en-US" sz="1600" dirty="0" smtClean="0">
                  <a:solidFill>
                    <a:schemeClr val="bg1">
                      <a:lumMod val="50000"/>
                    </a:schemeClr>
                  </a:solidFill>
                  <a:latin typeface="微软雅黑" pitchFamily="34" charset="-122"/>
                  <a:ea typeface="微软雅黑" pitchFamily="34" charset="-122"/>
                </a:rPr>
                <a:t>因为大号去</a:t>
              </a:r>
              <a:r>
                <a:rPr lang="zh-CN" altLang="en-US" sz="1600" dirty="0">
                  <a:solidFill>
                    <a:schemeClr val="bg1">
                      <a:lumMod val="50000"/>
                    </a:schemeClr>
                  </a:solidFill>
                  <a:latin typeface="微软雅黑" pitchFamily="34" charset="-122"/>
                  <a:ea typeface="微软雅黑" pitchFamily="34" charset="-122"/>
                </a:rPr>
                <a:t>打那些低级怪的时候，是不会有经验也不会掉任何物品的，但如果队伍里面有一</a:t>
              </a:r>
              <a:r>
                <a:rPr lang="zh-CN" altLang="en-US" sz="1600" dirty="0" smtClean="0">
                  <a:solidFill>
                    <a:schemeClr val="bg1">
                      <a:lumMod val="50000"/>
                    </a:schemeClr>
                  </a:solidFill>
                  <a:latin typeface="微软雅黑" pitchFamily="34" charset="-122"/>
                  <a:ea typeface="微软雅黑" pitchFamily="34" charset="-122"/>
                </a:rPr>
                <a:t>个小号</a:t>
              </a:r>
              <a:r>
                <a:rPr lang="zh-CN" altLang="en-US" sz="1600" dirty="0">
                  <a:solidFill>
                    <a:schemeClr val="bg1">
                      <a:lumMod val="50000"/>
                    </a:schemeClr>
                  </a:solidFill>
                  <a:latin typeface="微软雅黑" pitchFamily="34" charset="-122"/>
                  <a:ea typeface="微软雅黑" pitchFamily="34" charset="-122"/>
                </a:rPr>
                <a:t>的时候，大号打怪就会有相应的经验也会掉钱钱和物品了。</a:t>
              </a:r>
            </a:p>
          </p:txBody>
        </p:sp>
        <p:sp>
          <p:nvSpPr>
            <p:cNvPr id="25" name="圆角矩形 24"/>
            <p:cNvSpPr/>
            <p:nvPr/>
          </p:nvSpPr>
          <p:spPr>
            <a:xfrm>
              <a:off x="1157716" y="1484784"/>
              <a:ext cx="2298272" cy="399620"/>
            </a:xfrm>
            <a:prstGeom prst="roundRect">
              <a:avLst/>
            </a:prstGeom>
            <a:solidFill>
              <a:schemeClr val="bg1">
                <a:lumMod val="65000"/>
              </a:schemeClr>
            </a:solidFill>
            <a:ln>
              <a:solidFill>
                <a:srgbClr val="00A7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latin typeface="微软雅黑" pitchFamily="34" charset="-122"/>
                  <a:ea typeface="微软雅黑" pitchFamily="34" charset="-122"/>
                </a:rPr>
                <a:t>大号带小号的案例</a:t>
              </a:r>
              <a:endParaRPr lang="zh-CN" altLang="en-US" sz="1600" b="1" dirty="0">
                <a:latin typeface="微软雅黑" pitchFamily="34" charset="-122"/>
                <a:ea typeface="微软雅黑" pitchFamily="34" charset="-122"/>
              </a:endParaRPr>
            </a:p>
          </p:txBody>
        </p:sp>
      </p:gr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517" y="1706349"/>
            <a:ext cx="4151956" cy="28233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588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0"/>
                                        <p:tgtEl>
                                          <p:spTgt spid="16"/>
                                        </p:tgtEl>
                                      </p:cBhvr>
                                    </p:animEffect>
                                    <p:anim calcmode="lin" valueType="num">
                                      <p:cBhvr>
                                        <p:cTn id="20" dur="2000" fill="hold"/>
                                        <p:tgtEl>
                                          <p:spTgt spid="16"/>
                                        </p:tgtEl>
                                        <p:attrNameLst>
                                          <p:attrName>ppt_x</p:attrName>
                                        </p:attrNameLst>
                                      </p:cBhvr>
                                      <p:tavLst>
                                        <p:tav tm="0">
                                          <p:val>
                                            <p:strVal val="#ppt_x"/>
                                          </p:val>
                                        </p:tav>
                                        <p:tav tm="100000">
                                          <p:val>
                                            <p:strVal val="#ppt_x"/>
                                          </p:val>
                                        </p:tav>
                                      </p:tavLst>
                                    </p:anim>
                                    <p:anim calcmode="lin" valueType="num">
                                      <p:cBhvr>
                                        <p:cTn id="21" dur="2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合作的重要性</a:t>
              </a:r>
              <a:endParaRPr lang="zh-CN" altLang="en-US" sz="1200" dirty="0">
                <a:solidFill>
                  <a:schemeClr val="bg1"/>
                </a:solidFill>
                <a:latin typeface="微软雅黑" pitchFamily="34" charset="-122"/>
                <a:ea typeface="微软雅黑" pitchFamily="34" charset="-122"/>
              </a:endParaRPr>
            </a:p>
          </p:txBody>
        </p:sp>
      </p:grpSp>
      <p:sp>
        <p:nvSpPr>
          <p:cNvPr id="7" name="TextBox 6"/>
          <p:cNvSpPr txBox="1"/>
          <p:nvPr/>
        </p:nvSpPr>
        <p:spPr>
          <a:xfrm>
            <a:off x="1011540" y="1020763"/>
            <a:ext cx="7808609" cy="757130"/>
          </a:xfrm>
          <a:prstGeom prst="rect">
            <a:avLst/>
          </a:prstGeom>
          <a:noFill/>
        </p:spPr>
        <p:txBody>
          <a:bodyPr wrap="square">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企业不是某一个人或几个人就能做好的，需要所有人员的精诚合作才能实现成功。合作是一种能力，更是一种艺术。</a:t>
            </a:r>
            <a:r>
              <a:rPr lang="zh-CN" altLang="zh-CN" sz="1600" b="1" dirty="0">
                <a:solidFill>
                  <a:srgbClr val="00B0F0"/>
                </a:solidFill>
                <a:latin typeface="微软雅黑" pitchFamily="34" charset="-122"/>
                <a:ea typeface="微软雅黑" pitchFamily="34" charset="-122"/>
              </a:rPr>
              <a:t>唯有善于与人合作，才能获得更大的力量。</a:t>
            </a:r>
            <a:r>
              <a:rPr lang="en-US" altLang="zh-CN" sz="1600" b="1" dirty="0">
                <a:solidFill>
                  <a:srgbClr val="00B0F0"/>
                </a:solidFill>
                <a:latin typeface="微软雅黑" pitchFamily="34" charset="-122"/>
                <a:ea typeface="微软雅黑" pitchFamily="34" charset="-122"/>
              </a:rPr>
              <a:t>  </a:t>
            </a:r>
          </a:p>
        </p:txBody>
      </p:sp>
      <p:sp>
        <p:nvSpPr>
          <p:cNvPr id="9" name="TextBox 8"/>
          <p:cNvSpPr txBox="1"/>
          <p:nvPr/>
        </p:nvSpPr>
        <p:spPr>
          <a:xfrm>
            <a:off x="6875463" y="2349500"/>
            <a:ext cx="2089150" cy="3328988"/>
          </a:xfrm>
          <a:prstGeom prst="rect">
            <a:avLst/>
          </a:prstGeom>
          <a:noFill/>
        </p:spPr>
        <p:txBody>
          <a:bodyPr>
            <a:spAutoFit/>
          </a:bodyPr>
          <a:lstStyle/>
          <a:p>
            <a:pPr>
              <a:lnSpc>
                <a:spcPct val="135000"/>
              </a:lnSpc>
              <a:defRPr/>
            </a:pPr>
            <a:r>
              <a:rPr lang="en-US" altLang="zh-CN" b="1" dirty="0">
                <a:solidFill>
                  <a:srgbClr val="FF0000"/>
                </a:solidFill>
                <a:latin typeface="微软雅黑" pitchFamily="34" charset="-122"/>
                <a:ea typeface="微软雅黑" pitchFamily="34" charset="-122"/>
              </a:rPr>
              <a:t>   </a:t>
            </a:r>
            <a:r>
              <a:rPr lang="zh-CN" altLang="zh-CN" b="1" dirty="0">
                <a:solidFill>
                  <a:srgbClr val="FF0000"/>
                </a:solidFill>
                <a:latin typeface="微软雅黑" pitchFamily="34" charset="-122"/>
                <a:ea typeface="微软雅黑" pitchFamily="34" charset="-122"/>
              </a:rPr>
              <a:t>“有很强的沟通能力，并善于与他人合作。”</a:t>
            </a:r>
            <a:r>
              <a:rPr lang="zh-CN" altLang="zh-CN" sz="1600" dirty="0">
                <a:solidFill>
                  <a:schemeClr val="bg1">
                    <a:lumMod val="50000"/>
                  </a:schemeClr>
                </a:solidFill>
                <a:latin typeface="微软雅黑" pitchFamily="34" charset="-122"/>
                <a:ea typeface="微软雅黑" pitchFamily="34" charset="-122"/>
              </a:rPr>
              <a:t>已成为企业在招募员工时对其素质的重要衡量指标</a:t>
            </a:r>
            <a:r>
              <a:rPr lang="zh-CN" altLang="en-US" sz="1600" dirty="0">
                <a:solidFill>
                  <a:schemeClr val="bg1">
                    <a:lumMod val="50000"/>
                  </a:schemeClr>
                </a:solidFill>
                <a:latin typeface="微软雅黑" pitchFamily="34" charset="-122"/>
                <a:ea typeface="微软雅黑" pitchFamily="34" charset="-122"/>
              </a:rPr>
              <a:t>。</a:t>
            </a:r>
            <a:endParaRPr lang="en-US" altLang="zh-CN" sz="1600" dirty="0">
              <a:solidFill>
                <a:schemeClr val="bg1">
                  <a:lumMod val="50000"/>
                </a:schemeClr>
              </a:solidFill>
              <a:latin typeface="微软雅黑" pitchFamily="34" charset="-122"/>
              <a:ea typeface="微软雅黑" pitchFamily="34" charset="-122"/>
            </a:endParaRPr>
          </a:p>
          <a:p>
            <a:pPr>
              <a:lnSpc>
                <a:spcPct val="135000"/>
              </a:lnSpc>
              <a:defRPr/>
            </a:pPr>
            <a:r>
              <a:rPr lang="en-US" altLang="zh-CN" sz="1600" b="1" dirty="0">
                <a:solidFill>
                  <a:schemeClr val="bg1">
                    <a:lumMod val="50000"/>
                  </a:schemeClr>
                </a:solidFill>
                <a:latin typeface="微软雅黑" pitchFamily="34" charset="-122"/>
                <a:ea typeface="微软雅黑" pitchFamily="34" charset="-122"/>
              </a:rPr>
              <a:t>       </a:t>
            </a:r>
            <a:r>
              <a:rPr lang="zh-CN" altLang="zh-CN" b="1" dirty="0">
                <a:solidFill>
                  <a:srgbClr val="00B0F0"/>
                </a:solidFill>
                <a:latin typeface="微软雅黑" pitchFamily="34" charset="-122"/>
                <a:ea typeface="微软雅黑" pitchFamily="34" charset="-122"/>
              </a:rPr>
              <a:t>团队精神是现代企业成功的必要条件之一。</a:t>
            </a:r>
            <a:endParaRPr lang="zh-CN" altLang="en-US" sz="2000" b="1" dirty="0">
              <a:solidFill>
                <a:srgbClr val="00B0F0"/>
              </a:solidFill>
              <a:latin typeface="Arial" charset="0"/>
              <a:ea typeface="宋体" charset="-122"/>
            </a:endParaRPr>
          </a:p>
        </p:txBody>
      </p:sp>
      <p:pic>
        <p:nvPicPr>
          <p:cNvPr id="1028" name="Picture 4" descr="C:\Documents and Settings\tdz\桌面\合作锻炼.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559" y="2204102"/>
            <a:ext cx="5422896" cy="361978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51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2000"/>
                                        <p:tgtEl>
                                          <p:spTgt spid="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anim calcmode="lin" valueType="num">
                                      <p:cBhvr>
                                        <p:cTn id="17" dur="2000" fill="hold"/>
                                        <p:tgtEl>
                                          <p:spTgt spid="9"/>
                                        </p:tgtEl>
                                        <p:attrNameLst>
                                          <p:attrName>ppt_x</p:attrName>
                                        </p:attrNameLst>
                                      </p:cBhvr>
                                      <p:tavLst>
                                        <p:tav tm="0">
                                          <p:val>
                                            <p:strVal val="#ppt_x"/>
                                          </p:val>
                                        </p:tav>
                                        <p:tav tm="100000">
                                          <p:val>
                                            <p:strVal val="#ppt_x"/>
                                          </p:val>
                                        </p:tav>
                                      </p:tavLst>
                                    </p:anim>
                                    <p:anim calcmode="lin" valueType="num">
                                      <p:cBhvr>
                                        <p:cTn id="18" dur="2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21" name="组合 20"/>
          <p:cNvGrpSpPr/>
          <p:nvPr/>
        </p:nvGrpSpPr>
        <p:grpSpPr>
          <a:xfrm>
            <a:off x="467544" y="908720"/>
            <a:ext cx="360040" cy="2088231"/>
            <a:chOff x="467544" y="908720"/>
            <a:chExt cx="360040" cy="2088231"/>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108521" y="2060847"/>
              <a:ext cx="1512169"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合作的重要性</a:t>
              </a:r>
              <a:endParaRPr lang="zh-CN" altLang="en-US" sz="1200" dirty="0">
                <a:solidFill>
                  <a:schemeClr val="bg1"/>
                </a:solidFill>
                <a:latin typeface="微软雅黑" pitchFamily="34" charset="-122"/>
                <a:ea typeface="微软雅黑" pitchFamily="34" charset="-122"/>
              </a:endParaRPr>
            </a:p>
          </p:txBody>
        </p:sp>
      </p:grpSp>
      <p:sp>
        <p:nvSpPr>
          <p:cNvPr id="10" name="TextBox 9"/>
          <p:cNvSpPr txBox="1"/>
          <p:nvPr/>
        </p:nvSpPr>
        <p:spPr>
          <a:xfrm>
            <a:off x="634176" y="3429809"/>
            <a:ext cx="8186296" cy="2591479"/>
          </a:xfrm>
          <a:prstGeom prst="rect">
            <a:avLst/>
          </a:prstGeom>
          <a:noFill/>
        </p:spPr>
        <p:txBody>
          <a:bodyPr wrap="square">
            <a:spAutoFit/>
          </a:bodyPr>
          <a:lstStyle/>
          <a:p>
            <a:pPr>
              <a:lnSpc>
                <a:spcPct val="14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人类正是因学会了合作，所以才形成分工，假使每个人都不愿意合作，也不愿意继承过去人类的成果，而只想凭一己之力在地球上谋生，那么人类的生命必然没有再延续下去的可能。最简单理解：</a:t>
            </a:r>
            <a:r>
              <a:rPr lang="zh-CN" altLang="zh-CN" sz="1600" b="1" dirty="0">
                <a:solidFill>
                  <a:srgbClr val="FF0000"/>
                </a:solidFill>
                <a:latin typeface="微软雅黑" pitchFamily="34" charset="-122"/>
                <a:ea typeface="微软雅黑" pitchFamily="34" charset="-122"/>
              </a:rPr>
              <a:t>没有合作精神和不具备合作能力的人寸步难行</a:t>
            </a:r>
            <a:r>
              <a:rPr lang="zh-CN" altLang="zh-CN" sz="1600" dirty="0">
                <a:solidFill>
                  <a:srgbClr val="FF000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个人不合作，对别人也不感兴趣，而且还不想对团队有所贡献，这样的人生活必然是一片荒芜的，也注定不能获得任何一方面的成功。因此，任何妨碍合作的现象都将对自身导致严重的不良后果。当我们明白生命间的联系，也就明了合作精神的重要性。本着合作精神去融入团队之间，在相互尊重彼此需要的前提下，就能解决个人所面临的问题，就能解决团队中出现的问题。</a:t>
            </a:r>
            <a:r>
              <a:rPr lang="en-US" altLang="zh-CN" sz="1600" dirty="0">
                <a:solidFill>
                  <a:schemeClr val="bg1">
                    <a:lumMod val="50000"/>
                  </a:schemeClr>
                </a:solidFill>
                <a:latin typeface="微软雅黑" pitchFamily="34" charset="-122"/>
                <a:ea typeface="微软雅黑" pitchFamily="34" charset="-122"/>
              </a:rPr>
              <a:t>   </a:t>
            </a:r>
          </a:p>
        </p:txBody>
      </p:sp>
      <p:sp>
        <p:nvSpPr>
          <p:cNvPr id="13" name="TextBox 12"/>
          <p:cNvSpPr txBox="1">
            <a:spLocks noChangeArrowheads="1"/>
          </p:cNvSpPr>
          <p:nvPr/>
        </p:nvSpPr>
        <p:spPr bwMode="auto">
          <a:xfrm>
            <a:off x="4644008" y="1822465"/>
            <a:ext cx="4176464"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125000"/>
              </a:lnSpc>
            </a:pPr>
            <a:r>
              <a:rPr lang="zh-CN" altLang="en-US" sz="2000" dirty="0" smtClean="0">
                <a:solidFill>
                  <a:schemeClr val="bg1">
                    <a:lumMod val="65000"/>
                  </a:schemeClr>
                </a:solidFill>
                <a:latin typeface="微软雅黑" pitchFamily="34" charset="-122"/>
                <a:ea typeface="微软雅黑" pitchFamily="34" charset="-122"/>
              </a:rPr>
              <a:t>我们甚至可以说：</a:t>
            </a:r>
            <a:r>
              <a:rPr lang="zh-CN" altLang="zh-CN" sz="2000" b="1" dirty="0" smtClean="0">
                <a:solidFill>
                  <a:srgbClr val="00A7E2"/>
                </a:solidFill>
                <a:latin typeface="微软雅黑" pitchFamily="34" charset="-122"/>
                <a:ea typeface="微软雅黑" pitchFamily="34" charset="-122"/>
              </a:rPr>
              <a:t>合作</a:t>
            </a:r>
            <a:r>
              <a:rPr lang="zh-CN" altLang="zh-CN" sz="2000" b="1" dirty="0">
                <a:solidFill>
                  <a:srgbClr val="00A7E2"/>
                </a:solidFill>
                <a:latin typeface="微软雅黑" pitchFamily="34" charset="-122"/>
                <a:ea typeface="微软雅黑" pitchFamily="34" charset="-122"/>
              </a:rPr>
              <a:t>精神是我们快乐的源泉，是我们积极，进步，优秀，幸福的唯一保障！</a:t>
            </a:r>
            <a:endParaRPr lang="zh-CN" altLang="en-US" sz="2000" dirty="0">
              <a:solidFill>
                <a:srgbClr val="00A7E2"/>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358652"/>
            <a:ext cx="2505075" cy="1638300"/>
          </a:xfrm>
          <a:prstGeom prst="rect">
            <a:avLst/>
          </a:prstGeom>
        </p:spPr>
      </p:pic>
    </p:spTree>
    <p:extLst>
      <p:ext uri="{BB962C8B-B14F-4D97-AF65-F5344CB8AC3E}">
        <p14:creationId xmlns:p14="http://schemas.microsoft.com/office/powerpoint/2010/main" val="30854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amond(in)">
                                      <p:cBhvr>
                                        <p:cTn id="7" dur="20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500" fill="hold"/>
                                        <p:tgtEl>
                                          <p:spTgt spid="13"/>
                                        </p:tgtEl>
                                        <p:attrNameLst>
                                          <p:attrName>ppt_x</p:attrName>
                                        </p:attrNameLst>
                                      </p:cBhvr>
                                      <p:tavLst>
                                        <p:tav tm="0">
                                          <p:val>
                                            <p:strVal val="1+#ppt_w/2"/>
                                          </p:val>
                                        </p:tav>
                                        <p:tav tm="100000">
                                          <p:val>
                                            <p:strVal val="#ppt_x"/>
                                          </p:val>
                                        </p:tav>
                                      </p:tavLst>
                                    </p:anim>
                                    <p:anim calcmode="lin" valueType="num">
                                      <p:cBhvr additive="base">
                                        <p:cTn id="18" dur="1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00A7E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noProof="0" dirty="0" smtClean="0">
                <a:solidFill>
                  <a:sysClr val="window" lastClr="FFFFFF"/>
                </a:solidFill>
                <a:latin typeface="微软雅黑" pitchFamily="34" charset="-122"/>
                <a:ea typeface="微软雅黑"/>
              </a:rPr>
              <a:t>①团结互助，精诚合作</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4" name="组合 3"/>
          <p:cNvGrpSpPr/>
          <p:nvPr/>
        </p:nvGrpSpPr>
        <p:grpSpPr>
          <a:xfrm>
            <a:off x="467544" y="908720"/>
            <a:ext cx="360040" cy="2304258"/>
            <a:chOff x="467544" y="908720"/>
            <a:chExt cx="360040" cy="2304258"/>
          </a:xfrm>
        </p:grpSpPr>
        <p:sp>
          <p:nvSpPr>
            <p:cNvPr id="11" name="五边形 10"/>
            <p:cNvSpPr/>
            <p:nvPr/>
          </p:nvSpPr>
          <p:spPr>
            <a:xfrm rot="5400000">
              <a:off x="305526" y="1070738"/>
              <a:ext cx="684076" cy="360040"/>
            </a:xfrm>
            <a:prstGeom prst="homePlate">
              <a:avLst>
                <a:gd name="adj" fmla="val 3530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ctr"/>
              <a:r>
                <a:rPr lang="zh-CN" altLang="en-US" sz="1200" dirty="0" smtClean="0">
                  <a:solidFill>
                    <a:schemeClr val="bg1"/>
                  </a:solidFill>
                  <a:latin typeface="微软雅黑" pitchFamily="34" charset="-122"/>
                  <a:ea typeface="微软雅黑" pitchFamily="34" charset="-122"/>
                </a:rPr>
                <a:t>合作</a:t>
              </a:r>
              <a:endParaRPr lang="zh-CN" altLang="en-US" sz="1200" dirty="0">
                <a:solidFill>
                  <a:schemeClr val="bg1"/>
                </a:solidFill>
                <a:latin typeface="微软雅黑" pitchFamily="34" charset="-122"/>
                <a:ea typeface="微软雅黑" pitchFamily="34" charset="-122"/>
              </a:endParaRPr>
            </a:p>
          </p:txBody>
        </p:sp>
        <p:sp>
          <p:nvSpPr>
            <p:cNvPr id="12" name="燕尾形 11"/>
            <p:cNvSpPr/>
            <p:nvPr/>
          </p:nvSpPr>
          <p:spPr>
            <a:xfrm rot="5400000">
              <a:off x="-216534" y="2168861"/>
              <a:ext cx="1728195" cy="360040"/>
            </a:xfrm>
            <a:prstGeom prst="chevron">
              <a:avLst>
                <a:gd name="adj" fmla="val 36111"/>
              </a:avLst>
            </a:prstGeom>
            <a:solidFill>
              <a:srgbClr val="F88A28"/>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zh-CN" altLang="en-US" sz="1200" dirty="0" smtClean="0">
                  <a:solidFill>
                    <a:schemeClr val="bg1"/>
                  </a:solidFill>
                  <a:latin typeface="微软雅黑" pitchFamily="34" charset="-122"/>
                  <a:ea typeface="微软雅黑" pitchFamily="34" charset="-122"/>
                </a:rPr>
                <a:t>合作精神的体现</a:t>
              </a:r>
              <a:endParaRPr lang="zh-CN" altLang="en-US" sz="1200" dirty="0">
                <a:solidFill>
                  <a:schemeClr val="bg1"/>
                </a:solidFill>
                <a:latin typeface="微软雅黑" pitchFamily="34" charset="-122"/>
                <a:ea typeface="微软雅黑" pitchFamily="34" charset="-122"/>
              </a:endParaRPr>
            </a:p>
          </p:txBody>
        </p:sp>
      </p:grpSp>
      <p:graphicFrame>
        <p:nvGraphicFramePr>
          <p:cNvPr id="6" name="图示 5"/>
          <p:cNvGraphicFramePr/>
          <p:nvPr>
            <p:extLst>
              <p:ext uri="{D42A27DB-BD31-4B8C-83A1-F6EECF244321}">
                <p14:modId xmlns:p14="http://schemas.microsoft.com/office/powerpoint/2010/main" val="1183938675"/>
              </p:ext>
            </p:extLst>
          </p:nvPr>
        </p:nvGraphicFramePr>
        <p:xfrm>
          <a:off x="1043608" y="1484783"/>
          <a:ext cx="3984570" cy="35283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6" descr="C:\Documents and Settings\panll\桌面\同事帮忙.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3053" y="1602459"/>
            <a:ext cx="3462251" cy="2481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827584" y="5369441"/>
            <a:ext cx="7992888" cy="507831"/>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自我反思</a:t>
            </a: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chemeClr val="bg1">
                    <a:lumMod val="65000"/>
                  </a:schemeClr>
                </a:solidFill>
                <a:latin typeface="微软雅黑" pitchFamily="34" charset="-122"/>
                <a:ea typeface="微软雅黑" pitchFamily="34" charset="-122"/>
              </a:rPr>
              <a:t>请大家对照上述四条，来反思自己</a:t>
            </a:r>
            <a:r>
              <a:rPr lang="zh-CN" altLang="en-US" sz="2000" b="1" dirty="0">
                <a:solidFill>
                  <a:srgbClr val="FF6600"/>
                </a:solidFill>
                <a:latin typeface="微软雅黑" pitchFamily="34" charset="-122"/>
                <a:ea typeface="微软雅黑" pitchFamily="34" charset="-122"/>
              </a:rPr>
              <a:t>：</a:t>
            </a:r>
            <a:r>
              <a:rPr lang="zh-CN" altLang="en-US" sz="2000" b="1" dirty="0" smtClean="0">
                <a:solidFill>
                  <a:srgbClr val="FF6600"/>
                </a:solidFill>
                <a:latin typeface="微软雅黑" pitchFamily="34" charset="-122"/>
                <a:ea typeface="微软雅黑" pitchFamily="34" charset="-122"/>
              </a:rPr>
              <a:t>是否具备合作精神？</a:t>
            </a:r>
            <a:endParaRPr lang="zh-CN" altLang="en-US" sz="2000" b="1" dirty="0">
              <a:solidFill>
                <a:srgbClr val="FF6600"/>
              </a:solidFill>
              <a:latin typeface="微软雅黑" pitchFamily="34" charset="-122"/>
              <a:ea typeface="微软雅黑" pitchFamily="34" charset="-122"/>
            </a:endParaRPr>
          </a:p>
        </p:txBody>
      </p:sp>
    </p:spTree>
    <p:extLst>
      <p:ext uri="{BB962C8B-B14F-4D97-AF65-F5344CB8AC3E}">
        <p14:creationId xmlns:p14="http://schemas.microsoft.com/office/powerpoint/2010/main" val="3261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2)">
                                      <p:cBhvr>
                                        <p:cTn id="13" dur="2000"/>
                                        <p:tgtEl>
                                          <p:spTgt spid="13"/>
                                        </p:tgtEl>
                                      </p:cBhvr>
                                    </p:animEffect>
                                  </p:childTnLst>
                                </p:cTn>
                              </p:par>
                              <p:par>
                                <p:cTn id="14" presetID="21" presetClass="entr" presetSubtype="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2)">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000"/>
                                        <p:tgtEl>
                                          <p:spTgt spid="14"/>
                                        </p:tgtEl>
                                      </p:cBhvr>
                                    </p:animEffect>
                                    <p:anim calcmode="lin" valueType="num">
                                      <p:cBhvr>
                                        <p:cTn id="22" dur="2000" fill="hold"/>
                                        <p:tgtEl>
                                          <p:spTgt spid="14"/>
                                        </p:tgtEl>
                                        <p:attrNameLst>
                                          <p:attrName>ppt_x</p:attrName>
                                        </p:attrNameLst>
                                      </p:cBhvr>
                                      <p:tavLst>
                                        <p:tav tm="0">
                                          <p:val>
                                            <p:strVal val="#ppt_x"/>
                                          </p:val>
                                        </p:tav>
                                        <p:tav tm="100000">
                                          <p:val>
                                            <p:strVal val="#ppt_x"/>
                                          </p:val>
                                        </p:tav>
                                      </p:tavLst>
                                    </p:anim>
                                    <p:anim calcmode="lin" valueType="num">
                                      <p:cBhvr>
                                        <p:cTn id="23" dur="2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99CC3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ysClr val="window" lastClr="FFFFFF"/>
                </a:solidFill>
                <a:latin typeface="微软雅黑" pitchFamily="34" charset="-122"/>
                <a:ea typeface="微软雅黑"/>
              </a:rPr>
              <a:t>②平等友善，乐于沟通</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sp>
        <p:nvSpPr>
          <p:cNvPr id="4" name="矩形 4"/>
          <p:cNvSpPr>
            <a:spLocks noChangeArrowheads="1"/>
          </p:cNvSpPr>
          <p:nvPr/>
        </p:nvSpPr>
        <p:spPr bwMode="auto">
          <a:xfrm>
            <a:off x="467544" y="1855271"/>
            <a:ext cx="4177234" cy="3459730"/>
          </a:xfrm>
          <a:prstGeom prst="rect">
            <a:avLst/>
          </a:prstGeom>
          <a:noFill/>
          <a:ln w="9525">
            <a:noFill/>
            <a:miter lim="800000"/>
            <a:headEnd/>
            <a:tailEnd/>
          </a:ln>
        </p:spPr>
        <p:txBody>
          <a:bodyPr wrap="square">
            <a:spAutoFit/>
          </a:bodyPr>
          <a:lstStyle/>
          <a:p>
            <a:pPr indent="414000">
              <a:lnSpc>
                <a:spcPct val="150000"/>
              </a:lnSpc>
              <a:spcBef>
                <a:spcPts val="200"/>
              </a:spcBef>
              <a:spcAft>
                <a:spcPts val="60"/>
              </a:spcAft>
            </a:pPr>
            <a:r>
              <a:rPr lang="zh-CN" altLang="en-US" sz="1600" dirty="0" smtClean="0">
                <a:solidFill>
                  <a:schemeClr val="bg1">
                    <a:lumMod val="50000"/>
                  </a:schemeClr>
                </a:solidFill>
                <a:latin typeface="微软雅黑" pitchFamily="34" charset="-122"/>
                <a:ea typeface="微软雅黑" pitchFamily="34" charset="-122"/>
              </a:rPr>
              <a:t>无论</a:t>
            </a:r>
            <a:r>
              <a:rPr lang="zh-CN" altLang="en-US" sz="1600" dirty="0">
                <a:solidFill>
                  <a:schemeClr val="bg1">
                    <a:lumMod val="50000"/>
                  </a:schemeClr>
                </a:solidFill>
                <a:latin typeface="微软雅黑" pitchFamily="34" charset="-122"/>
                <a:ea typeface="微软雅黑" pitchFamily="34" charset="-122"/>
              </a:rPr>
              <a:t>在生活中还是在工作</a:t>
            </a:r>
            <a:r>
              <a:rPr lang="zh-CN" altLang="en-US" sz="1600" dirty="0" smtClean="0">
                <a:solidFill>
                  <a:schemeClr val="bg1">
                    <a:lumMod val="50000"/>
                  </a:schemeClr>
                </a:solidFill>
                <a:latin typeface="微软雅黑" pitchFamily="34" charset="-122"/>
                <a:ea typeface="微软雅黑" pitchFamily="34" charset="-122"/>
              </a:rPr>
              <a:t>中，沟通都</a:t>
            </a:r>
            <a:r>
              <a:rPr lang="zh-CN" altLang="en-US" sz="1600" dirty="0">
                <a:solidFill>
                  <a:schemeClr val="bg1">
                    <a:lumMod val="50000"/>
                  </a:schemeClr>
                </a:solidFill>
                <a:latin typeface="微软雅黑" pitchFamily="34" charset="-122"/>
                <a:ea typeface="微软雅黑" pitchFamily="34" charset="-122"/>
              </a:rPr>
              <a:t>十分重要。在生活中，它能帮助我们与他人</a:t>
            </a:r>
            <a:r>
              <a:rPr lang="zh-CN" altLang="en-US" sz="1600" b="1" dirty="0">
                <a:solidFill>
                  <a:srgbClr val="00B0F0"/>
                </a:solidFill>
                <a:latin typeface="微软雅黑" pitchFamily="34" charset="-122"/>
                <a:ea typeface="微软雅黑" pitchFamily="34" charset="-122"/>
              </a:rPr>
              <a:t>交流信息，建立友谊，促进合作；</a:t>
            </a:r>
            <a:r>
              <a:rPr lang="zh-CN" altLang="en-US" sz="1600" dirty="0">
                <a:solidFill>
                  <a:schemeClr val="bg1">
                    <a:lumMod val="50000"/>
                  </a:schemeClr>
                </a:solidFill>
                <a:latin typeface="微软雅黑" pitchFamily="34" charset="-122"/>
                <a:ea typeface="微软雅黑" pitchFamily="34" charset="-122"/>
              </a:rPr>
              <a:t>在工作中，它能保障团队中的各项工作</a:t>
            </a:r>
            <a:r>
              <a:rPr lang="zh-CN" altLang="en-US" sz="1600" b="1" dirty="0">
                <a:solidFill>
                  <a:srgbClr val="00B0F0"/>
                </a:solidFill>
                <a:latin typeface="微软雅黑" pitchFamily="34" charset="-122"/>
                <a:ea typeface="微软雅黑" pitchFamily="34" charset="-122"/>
              </a:rPr>
              <a:t>交接畅通、顺利进行。</a:t>
            </a:r>
            <a:r>
              <a:rPr lang="zh-CN" altLang="en-US" sz="1600" dirty="0">
                <a:solidFill>
                  <a:schemeClr val="bg1">
                    <a:lumMod val="50000"/>
                  </a:schemeClr>
                </a:solidFill>
                <a:latin typeface="微软雅黑" pitchFamily="34" charset="-122"/>
                <a:ea typeface="微软雅黑" pitchFamily="34" charset="-122"/>
              </a:rPr>
              <a:t>我们发现，如果事先沟通充分</a:t>
            </a:r>
            <a:r>
              <a:rPr lang="zh-CN" altLang="en-US" sz="1600" dirty="0" smtClean="0">
                <a:solidFill>
                  <a:schemeClr val="bg1">
                    <a:lumMod val="50000"/>
                  </a:schemeClr>
                </a:solidFill>
                <a:latin typeface="微软雅黑" pitchFamily="34" charset="-122"/>
                <a:ea typeface="微软雅黑" pitchFamily="34" charset="-122"/>
              </a:rPr>
              <a:t>，大部分</a:t>
            </a:r>
            <a:r>
              <a:rPr lang="zh-CN" altLang="en-US" sz="1600" dirty="0">
                <a:solidFill>
                  <a:schemeClr val="bg1">
                    <a:lumMod val="50000"/>
                  </a:schemeClr>
                </a:solidFill>
                <a:latin typeface="微软雅黑" pitchFamily="34" charset="-122"/>
                <a:ea typeface="微软雅黑" pitchFamily="34" charset="-122"/>
              </a:rPr>
              <a:t>问题都可以避免。一个善于与别人沟通的团队成员，可以更好地让自己的设想为其他团队成员所</a:t>
            </a:r>
            <a:r>
              <a:rPr lang="zh-CN" altLang="en-US" b="1" dirty="0">
                <a:solidFill>
                  <a:srgbClr val="FF6600"/>
                </a:solidFill>
                <a:latin typeface="微软雅黑" pitchFamily="34" charset="-122"/>
                <a:ea typeface="微软雅黑" pitchFamily="34" charset="-122"/>
              </a:rPr>
              <a:t>理解与接受</a:t>
            </a:r>
            <a:r>
              <a:rPr lang="zh-CN" altLang="en-US" sz="1600" dirty="0">
                <a:solidFill>
                  <a:schemeClr val="bg1">
                    <a:lumMod val="50000"/>
                  </a:schemeClr>
                </a:solidFill>
                <a:latin typeface="微软雅黑" pitchFamily="34" charset="-122"/>
                <a:ea typeface="微软雅黑" pitchFamily="34" charset="-122"/>
              </a:rPr>
              <a:t>，得到他们的</a:t>
            </a:r>
            <a:r>
              <a:rPr lang="zh-CN" altLang="en-US" b="1" dirty="0">
                <a:solidFill>
                  <a:srgbClr val="FF6600"/>
                </a:solidFill>
                <a:latin typeface="微软雅黑" pitchFamily="34" charset="-122"/>
                <a:ea typeface="微软雅黑" pitchFamily="34" charset="-122"/>
              </a:rPr>
              <a:t>充分信任</a:t>
            </a:r>
            <a:r>
              <a:rPr lang="zh-CN" altLang="en-US" sz="1600" dirty="0">
                <a:solidFill>
                  <a:schemeClr val="bg1">
                    <a:lumMod val="50000"/>
                  </a:schemeClr>
                </a:solidFill>
                <a:latin typeface="微软雅黑" pitchFamily="34" charset="-122"/>
                <a:ea typeface="微软雅黑" pitchFamily="34" charset="-122"/>
              </a:rPr>
              <a:t>，让整个团队充满团结协作的气氛。</a:t>
            </a:r>
          </a:p>
        </p:txBody>
      </p:sp>
      <p:pic>
        <p:nvPicPr>
          <p:cNvPr id="41986" name="Picture 2" descr="C:\Documents and Settings\tdz\桌面\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302" y="2042187"/>
            <a:ext cx="4162708" cy="30858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1986"/>
                                        </p:tgtEl>
                                        <p:attrNameLst>
                                          <p:attrName>style.visibility</p:attrName>
                                        </p:attrNameLst>
                                      </p:cBhvr>
                                      <p:to>
                                        <p:strVal val="visible"/>
                                      </p:to>
                                    </p:set>
                                    <p:animEffect transition="in" filter="fade">
                                      <p:cBhvr>
                                        <p:cTn id="19" dur="1000"/>
                                        <p:tgtEl>
                                          <p:spTgt spid="41986"/>
                                        </p:tgtEl>
                                      </p:cBhvr>
                                    </p:animEffect>
                                    <p:anim calcmode="lin" valueType="num">
                                      <p:cBhvr>
                                        <p:cTn id="20" dur="1000" fill="hold"/>
                                        <p:tgtEl>
                                          <p:spTgt spid="41986"/>
                                        </p:tgtEl>
                                        <p:attrNameLst>
                                          <p:attrName>ppt_x</p:attrName>
                                        </p:attrNameLst>
                                      </p:cBhvr>
                                      <p:tavLst>
                                        <p:tav tm="0">
                                          <p:val>
                                            <p:strVal val="#ppt_x"/>
                                          </p:val>
                                        </p:tav>
                                        <p:tav tm="100000">
                                          <p:val>
                                            <p:strVal val="#ppt_x"/>
                                          </p:val>
                                        </p:tav>
                                      </p:tavLst>
                                    </p:anim>
                                    <p:anim calcmode="lin" valueType="num">
                                      <p:cBhvr>
                                        <p:cTn id="21" dur="1000" fill="hold"/>
                                        <p:tgtEl>
                                          <p:spTgt spid="419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99CC3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ysClr val="window" lastClr="FFFFFF"/>
                </a:solidFill>
                <a:latin typeface="微软雅黑" pitchFamily="34" charset="-122"/>
                <a:ea typeface="微软雅黑"/>
              </a:rPr>
              <a:t>②平等友善，乐于沟通</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sp>
        <p:nvSpPr>
          <p:cNvPr id="8" name="矩形 7"/>
          <p:cNvSpPr/>
          <p:nvPr/>
        </p:nvSpPr>
        <p:spPr>
          <a:xfrm>
            <a:off x="467544" y="1394386"/>
            <a:ext cx="5184576" cy="810478"/>
          </a:xfrm>
          <a:prstGeom prst="rect">
            <a:avLst/>
          </a:prstGeom>
          <a:noFill/>
        </p:spPr>
        <p:txBody>
          <a:bodyPr wrap="square" lIns="91440" tIns="45720" rIns="91440" bIns="45720">
            <a:spAutoFit/>
          </a:bodyPr>
          <a:lstStyle/>
          <a:p>
            <a:pPr>
              <a:lnSpc>
                <a:spcPts val="2800"/>
              </a:lnSpc>
            </a:pPr>
            <a:r>
              <a:rPr lang="zh-CN" altLang="en-US" sz="2000" b="1" dirty="0" smtClean="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rPr>
              <a:t>沟通</a:t>
            </a:r>
            <a:r>
              <a:rPr lang="zh-CN" altLang="en-US" sz="2000" b="1" dirty="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rPr>
              <a:t>之于生命的意义不仅在人类，即使在动物世界里，沟通之于生存的意义亦不可小觑。</a:t>
            </a:r>
            <a:r>
              <a:rPr lang="zh-CN" altLang="en-US" sz="2000" b="1" dirty="0" smtClean="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rPr>
              <a:t> </a:t>
            </a:r>
            <a:endParaRPr lang="zh-CN" altLang="en-US" sz="2000" b="1" cap="none" spc="0" dirty="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endParaRPr>
          </a:p>
        </p:txBody>
      </p:sp>
      <p:sp>
        <p:nvSpPr>
          <p:cNvPr id="12" name="矩形 4"/>
          <p:cNvSpPr>
            <a:spLocks noChangeArrowheads="1"/>
          </p:cNvSpPr>
          <p:nvPr/>
        </p:nvSpPr>
        <p:spPr bwMode="auto">
          <a:xfrm>
            <a:off x="467544" y="2623552"/>
            <a:ext cx="3672408" cy="3046988"/>
          </a:xfrm>
          <a:prstGeom prst="rect">
            <a:avLst/>
          </a:prstGeom>
          <a:noFill/>
          <a:ln w="9525">
            <a:noFill/>
            <a:miter lim="800000"/>
            <a:headEnd/>
            <a:tailEnd/>
          </a:ln>
        </p:spPr>
        <p:txBody>
          <a:bodyPr wrap="square">
            <a:spAutoFit/>
          </a:bodyPr>
          <a:lstStyle/>
          <a:p>
            <a:pPr indent="414000">
              <a:lnSpc>
                <a:spcPct val="150000"/>
              </a:lnSpc>
              <a:spcBef>
                <a:spcPts val="200"/>
              </a:spcBef>
              <a:spcAft>
                <a:spcPts val="60"/>
              </a:spcAft>
            </a:pPr>
            <a:r>
              <a:rPr lang="zh-CN" altLang="en-US" sz="1600" dirty="0">
                <a:solidFill>
                  <a:schemeClr val="bg1">
                    <a:lumMod val="50000"/>
                  </a:schemeClr>
                </a:solidFill>
                <a:latin typeface="微软雅黑" pitchFamily="34" charset="-122"/>
                <a:ea typeface="微软雅黑" pitchFamily="34" charset="-122"/>
              </a:rPr>
              <a:t>在动物世界里，凡是种群都发展出独特的沟通机制，以确保分工和合作的完成，以及个体之间纽带的维持。比如，企鹅和它的伴侣在离别之前跳舞，以身体的语言进行情感的交流和义务的承诺，以便在严寒的南极共同哺育下一代。应该说，每种动物都有其独特的沟通机制，沟通已成为动物不可或缺的生存要素。</a:t>
            </a:r>
          </a:p>
        </p:txBody>
      </p:sp>
      <p:pic>
        <p:nvPicPr>
          <p:cNvPr id="13" name="Picture 2" descr="E:\PPT作品\！PPT图片及版面资源\PPT精美插图\综合\宽恕.jpg"/>
          <p:cNvPicPr>
            <a:picLocks noChangeAspect="1" noChangeArrowheads="1"/>
          </p:cNvPicPr>
          <p:nvPr/>
        </p:nvPicPr>
        <p:blipFill rotWithShape="1">
          <a:blip r:embed="rId3">
            <a:extLst>
              <a:ext uri="{28A0092B-C50C-407E-A947-70E740481C1C}">
                <a14:useLocalDpi xmlns:a14="http://schemas.microsoft.com/office/drawing/2010/main" val="0"/>
              </a:ext>
            </a:extLst>
          </a:blip>
          <a:srcRect t="3527" b="9023"/>
          <a:stretch/>
        </p:blipFill>
        <p:spPr bwMode="auto">
          <a:xfrm>
            <a:off x="4427984" y="2764270"/>
            <a:ext cx="4248472" cy="27655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40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6"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circle(in)">
                                      <p:cBhvr>
                                        <p:cTn id="1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99CC3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ysClr val="window" lastClr="FFFFFF"/>
                </a:solidFill>
                <a:latin typeface="微软雅黑" pitchFamily="34" charset="-122"/>
                <a:ea typeface="微软雅黑"/>
              </a:rPr>
              <a:t>②平等友善，乐于沟通</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grpSp>
        <p:nvGrpSpPr>
          <p:cNvPr id="5" name="组合 23"/>
          <p:cNvGrpSpPr/>
          <p:nvPr/>
        </p:nvGrpSpPr>
        <p:grpSpPr>
          <a:xfrm>
            <a:off x="617260" y="4234359"/>
            <a:ext cx="714380" cy="1643074"/>
            <a:chOff x="714348" y="5572140"/>
            <a:chExt cx="714380" cy="1643074"/>
          </a:xfrm>
        </p:grpSpPr>
        <p:sp>
          <p:nvSpPr>
            <p:cNvPr id="6" name="矩形 5"/>
            <p:cNvSpPr/>
            <p:nvPr/>
          </p:nvSpPr>
          <p:spPr>
            <a:xfrm>
              <a:off x="714348" y="5572140"/>
              <a:ext cx="526106" cy="1569660"/>
            </a:xfrm>
            <a:prstGeom prst="rect">
              <a:avLst/>
            </a:prstGeom>
            <a:noFill/>
          </p:spPr>
          <p:txBody>
            <a:bodyPr wrap="none" lIns="91440" tIns="45720" rIns="91440" bIns="45720">
              <a:spAutoFit/>
            </a:bodyPr>
            <a:lstStyle/>
            <a:p>
              <a:pPr algn="ctr"/>
              <a:r>
                <a:rPr lang="en-US" altLang="zh-CN" sz="9600" b="1" cap="none" spc="0" dirty="0" smtClean="0">
                  <a:ln w="17780" cmpd="sng">
                    <a:solidFill>
                      <a:schemeClr val="accent1">
                        <a:tint val="3000"/>
                      </a:schemeClr>
                    </a:solidFill>
                    <a:prstDash val="solid"/>
                    <a:miter lim="800000"/>
                  </a:ln>
                  <a:solidFill>
                    <a:schemeClr val="bg1">
                      <a:lumMod val="85000"/>
                    </a:schemeClr>
                  </a:solidFill>
                  <a:effectLst>
                    <a:outerShdw blurRad="55000" dist="50800" dir="5400000" algn="tl">
                      <a:srgbClr val="000000">
                        <a:alpha val="33000"/>
                      </a:srgbClr>
                    </a:outerShdw>
                  </a:effectLst>
                  <a:latin typeface="Arial" pitchFamily="34" charset="0"/>
                  <a:cs typeface="Arial" pitchFamily="34" charset="0"/>
                </a:rPr>
                <a:t>‘</a:t>
              </a:r>
              <a:endParaRPr lang="zh-CN" altLang="en-US" sz="9600" b="1" cap="none" spc="0" dirty="0">
                <a:ln w="17780" cmpd="sng">
                  <a:solidFill>
                    <a:schemeClr val="accent1">
                      <a:tint val="3000"/>
                    </a:schemeClr>
                  </a:solidFill>
                  <a:prstDash val="solid"/>
                  <a:miter lim="800000"/>
                </a:ln>
                <a:solidFill>
                  <a:schemeClr val="bg1">
                    <a:lumMod val="85000"/>
                  </a:schemeClr>
                </a:solidFill>
                <a:effectLst>
                  <a:outerShdw blurRad="55000" dist="50800" dir="5400000" algn="tl">
                    <a:srgbClr val="000000">
                      <a:alpha val="33000"/>
                    </a:srgbClr>
                  </a:outerShdw>
                </a:effectLst>
                <a:latin typeface="Arial" pitchFamily="34" charset="0"/>
                <a:cs typeface="Arial" pitchFamily="34" charset="0"/>
              </a:endParaRPr>
            </a:p>
          </p:txBody>
        </p:sp>
        <p:sp>
          <p:nvSpPr>
            <p:cNvPr id="7" name="矩形 6"/>
            <p:cNvSpPr/>
            <p:nvPr/>
          </p:nvSpPr>
          <p:spPr>
            <a:xfrm>
              <a:off x="902622" y="5645554"/>
              <a:ext cx="526106" cy="1569660"/>
            </a:xfrm>
            <a:prstGeom prst="rect">
              <a:avLst/>
            </a:prstGeom>
            <a:noFill/>
          </p:spPr>
          <p:txBody>
            <a:bodyPr wrap="none" lIns="91440" tIns="45720" rIns="91440" bIns="45720">
              <a:spAutoFit/>
            </a:bodyPr>
            <a:lstStyle/>
            <a:p>
              <a:pPr algn="ctr"/>
              <a:r>
                <a:rPr lang="en-US" altLang="zh-CN" sz="9600" b="1" cap="none" spc="0" dirty="0" smtClean="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latin typeface="Arial" pitchFamily="34" charset="0"/>
                  <a:cs typeface="Arial" pitchFamily="34" charset="0"/>
                </a:rPr>
                <a:t>‘</a:t>
              </a:r>
              <a:endParaRPr lang="zh-CN" altLang="en-US" sz="9600" b="1" cap="none" spc="0" dirty="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latin typeface="Arial" pitchFamily="34" charset="0"/>
                <a:cs typeface="Arial" pitchFamily="34" charset="0"/>
              </a:endParaRPr>
            </a:p>
          </p:txBody>
        </p:sp>
      </p:grpSp>
      <p:sp>
        <p:nvSpPr>
          <p:cNvPr id="8" name="矩形 7"/>
          <p:cNvSpPr/>
          <p:nvPr/>
        </p:nvSpPr>
        <p:spPr>
          <a:xfrm>
            <a:off x="1475656" y="5026337"/>
            <a:ext cx="5798891" cy="1066959"/>
          </a:xfrm>
          <a:prstGeom prst="rect">
            <a:avLst/>
          </a:prstGeom>
          <a:noFill/>
        </p:spPr>
        <p:txBody>
          <a:bodyPr wrap="square" lIns="91440" tIns="45720" rIns="91440" bIns="45720">
            <a:spAutoFit/>
          </a:bodyPr>
          <a:lstStyle/>
          <a:p>
            <a:pPr>
              <a:lnSpc>
                <a:spcPts val="3800"/>
              </a:lnSpc>
            </a:pPr>
            <a:r>
              <a:rPr lang="zh-CN" altLang="en-US" sz="2400" b="1" dirty="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rPr>
              <a:t>良好的沟通能力是团队合作的关键，没有沟通就没有团队精神</a:t>
            </a:r>
            <a:r>
              <a:rPr lang="zh-CN" altLang="en-US" sz="2400" b="1" dirty="0" smtClean="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rPr>
              <a:t>。 </a:t>
            </a:r>
            <a:endParaRPr lang="zh-CN" altLang="en-US" sz="2400" b="1" cap="none" spc="0" dirty="0">
              <a:ln w="17780" cmpd="sng">
                <a:noFill/>
                <a:prstDash val="solid"/>
                <a:miter lim="800000"/>
              </a:ln>
              <a:solidFill>
                <a:srgbClr val="00B0F0"/>
              </a:solidFill>
              <a:effectLst>
                <a:outerShdw blurRad="63500" dist="12700" sx="101000" sy="101000" algn="ctr" rotWithShape="0">
                  <a:schemeClr val="bg1">
                    <a:lumMod val="65000"/>
                    <a:alpha val="32000"/>
                  </a:schemeClr>
                </a:outerShdw>
              </a:effectLst>
              <a:latin typeface="微软雅黑" pitchFamily="34" charset="-122"/>
              <a:ea typeface="微软雅黑" pitchFamily="34" charset="-122"/>
            </a:endParaRPr>
          </a:p>
        </p:txBody>
      </p:sp>
      <p:grpSp>
        <p:nvGrpSpPr>
          <p:cNvPr id="9" name="组合 24"/>
          <p:cNvGrpSpPr/>
          <p:nvPr/>
        </p:nvGrpSpPr>
        <p:grpSpPr>
          <a:xfrm rot="10800000">
            <a:off x="7452321" y="4667651"/>
            <a:ext cx="714380" cy="1569660"/>
            <a:chOff x="714348" y="5479116"/>
            <a:chExt cx="714380" cy="1569660"/>
          </a:xfrm>
        </p:grpSpPr>
        <p:sp>
          <p:nvSpPr>
            <p:cNvPr id="10" name="矩形 9"/>
            <p:cNvSpPr/>
            <p:nvPr/>
          </p:nvSpPr>
          <p:spPr>
            <a:xfrm>
              <a:off x="902622" y="5479116"/>
              <a:ext cx="526106" cy="1569660"/>
            </a:xfrm>
            <a:prstGeom prst="rect">
              <a:avLst/>
            </a:prstGeom>
            <a:noFill/>
          </p:spPr>
          <p:txBody>
            <a:bodyPr wrap="none" lIns="91440" tIns="45720" rIns="91440" bIns="45720">
              <a:spAutoFit/>
            </a:bodyPr>
            <a:lstStyle/>
            <a:p>
              <a:pPr algn="ctr"/>
              <a:r>
                <a:rPr lang="en-US" altLang="zh-CN" sz="9600" b="1" cap="none" spc="0" dirty="0" smtClean="0">
                  <a:ln w="17780" cmpd="sng">
                    <a:solidFill>
                      <a:schemeClr val="accent1">
                        <a:tint val="3000"/>
                      </a:schemeClr>
                    </a:solidFill>
                    <a:prstDash val="solid"/>
                    <a:miter lim="800000"/>
                  </a:ln>
                  <a:solidFill>
                    <a:srgbClr val="00B0F0"/>
                  </a:solidFill>
                  <a:effectLst>
                    <a:outerShdw blurRad="50800" dist="38100" dir="8100000" algn="tr" rotWithShape="0">
                      <a:prstClr val="black">
                        <a:alpha val="40000"/>
                      </a:prstClr>
                    </a:outerShdw>
                  </a:effectLst>
                  <a:latin typeface="Arial" pitchFamily="34" charset="0"/>
                  <a:cs typeface="Arial" pitchFamily="34" charset="0"/>
                </a:rPr>
                <a:t>‘</a:t>
              </a:r>
              <a:endParaRPr lang="zh-CN" altLang="en-US" sz="9600" b="1" cap="none" spc="0" dirty="0">
                <a:ln w="17780" cmpd="sng">
                  <a:solidFill>
                    <a:schemeClr val="accent1">
                      <a:tint val="3000"/>
                    </a:schemeClr>
                  </a:solidFill>
                  <a:prstDash val="solid"/>
                  <a:miter lim="800000"/>
                </a:ln>
                <a:solidFill>
                  <a:srgbClr val="00B0F0"/>
                </a:solidFill>
                <a:effectLst>
                  <a:outerShdw blurRad="50800" dist="38100" dir="8100000" algn="tr" rotWithShape="0">
                    <a:prstClr val="black">
                      <a:alpha val="40000"/>
                    </a:prstClr>
                  </a:outerShdw>
                </a:effectLst>
                <a:latin typeface="Arial" pitchFamily="34" charset="0"/>
                <a:cs typeface="Arial" pitchFamily="34" charset="0"/>
              </a:endParaRPr>
            </a:p>
          </p:txBody>
        </p:sp>
        <p:sp>
          <p:nvSpPr>
            <p:cNvPr id="11" name="矩形 10"/>
            <p:cNvSpPr/>
            <p:nvPr/>
          </p:nvSpPr>
          <p:spPr>
            <a:xfrm>
              <a:off x="714348" y="5479116"/>
              <a:ext cx="526106" cy="1569660"/>
            </a:xfrm>
            <a:prstGeom prst="rect">
              <a:avLst/>
            </a:prstGeom>
            <a:noFill/>
          </p:spPr>
          <p:txBody>
            <a:bodyPr wrap="none" lIns="91440" tIns="45720" rIns="91440" bIns="45720">
              <a:spAutoFit/>
            </a:bodyPr>
            <a:lstStyle/>
            <a:p>
              <a:pPr algn="ctr"/>
              <a:r>
                <a:rPr lang="en-US" altLang="zh-CN" sz="9600" b="1" cap="none" spc="0" dirty="0" smtClean="0">
                  <a:ln w="17780" cmpd="sng">
                    <a:solidFill>
                      <a:schemeClr val="accent1">
                        <a:tint val="3000"/>
                      </a:schemeClr>
                    </a:solidFill>
                    <a:prstDash val="solid"/>
                    <a:miter lim="800000"/>
                  </a:ln>
                  <a:solidFill>
                    <a:schemeClr val="bg1">
                      <a:lumMod val="85000"/>
                    </a:schemeClr>
                  </a:solidFill>
                  <a:effectLst>
                    <a:outerShdw blurRad="50800" dist="38100" dir="8100000" algn="tr" rotWithShape="0">
                      <a:prstClr val="black">
                        <a:alpha val="40000"/>
                      </a:prstClr>
                    </a:outerShdw>
                  </a:effectLst>
                  <a:latin typeface="Arial" pitchFamily="34" charset="0"/>
                  <a:cs typeface="Arial" pitchFamily="34" charset="0"/>
                </a:rPr>
                <a:t>‘</a:t>
              </a:r>
              <a:endParaRPr lang="zh-CN" altLang="en-US" sz="9600" b="1" cap="none" spc="0" dirty="0">
                <a:ln w="17780" cmpd="sng">
                  <a:solidFill>
                    <a:schemeClr val="accent1">
                      <a:tint val="3000"/>
                    </a:schemeClr>
                  </a:solidFill>
                  <a:prstDash val="solid"/>
                  <a:miter lim="800000"/>
                </a:ln>
                <a:solidFill>
                  <a:schemeClr val="bg1">
                    <a:lumMod val="85000"/>
                  </a:schemeClr>
                </a:solidFill>
                <a:effectLst>
                  <a:outerShdw blurRad="50800" dist="38100" dir="8100000" algn="tr" rotWithShape="0">
                    <a:prstClr val="black">
                      <a:alpha val="40000"/>
                    </a:prstClr>
                  </a:outerShdw>
                </a:effectLst>
                <a:latin typeface="Arial" pitchFamily="34" charset="0"/>
                <a:cs typeface="Arial" pitchFamily="34" charset="0"/>
              </a:endParaRPr>
            </a:p>
          </p:txBody>
        </p:sp>
      </p:grpSp>
      <p:sp>
        <p:nvSpPr>
          <p:cNvPr id="12" name="矩形 4"/>
          <p:cNvSpPr>
            <a:spLocks noChangeArrowheads="1"/>
          </p:cNvSpPr>
          <p:nvPr/>
        </p:nvSpPr>
        <p:spPr bwMode="auto">
          <a:xfrm>
            <a:off x="754806" y="1533481"/>
            <a:ext cx="4177234" cy="3046988"/>
          </a:xfrm>
          <a:prstGeom prst="rect">
            <a:avLst/>
          </a:prstGeom>
          <a:noFill/>
          <a:ln w="9525">
            <a:noFill/>
            <a:miter lim="800000"/>
            <a:headEnd/>
            <a:tailEnd/>
          </a:ln>
        </p:spPr>
        <p:txBody>
          <a:bodyPr wrap="square">
            <a:spAutoFit/>
          </a:bodyPr>
          <a:lstStyle/>
          <a:p>
            <a:pPr indent="414000">
              <a:lnSpc>
                <a:spcPct val="150000"/>
              </a:lnSpc>
              <a:spcBef>
                <a:spcPts val="200"/>
              </a:spcBef>
              <a:spcAft>
                <a:spcPts val="60"/>
              </a:spcAft>
            </a:pPr>
            <a:r>
              <a:rPr lang="zh-CN" altLang="en-US" sz="1600" dirty="0">
                <a:solidFill>
                  <a:schemeClr val="bg1">
                    <a:lumMod val="50000"/>
                  </a:schemeClr>
                </a:solidFill>
                <a:latin typeface="微软雅黑" pitchFamily="34" charset="-122"/>
                <a:ea typeface="微软雅黑" pitchFamily="34" charset="-122"/>
              </a:rPr>
              <a:t>在团队里，如果沟通渠道比较畅通、信息交流比较频繁，每一位成员都能与其他的成员之间保持良好的沟通，那么在工作中团队成员之间的合作就不会存在无法克服的障碍。相反，如果沟通渠道不够畅通、信息交流不够频繁，团队成员之间不能保持良好的沟通，那么团队成员之间就很容易产生难以调和的矛盾。</a:t>
            </a:r>
          </a:p>
        </p:txBody>
      </p:sp>
      <p:pic>
        <p:nvPicPr>
          <p:cNvPr id="40963" name="Picture 3" descr="C:\Documents and Settings\tdz\桌面\交谈.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085" y="1678652"/>
            <a:ext cx="3608387" cy="2663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2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0963"/>
                                        </p:tgtEl>
                                        <p:attrNameLst>
                                          <p:attrName>style.visibility</p:attrName>
                                        </p:attrNameLst>
                                      </p:cBhvr>
                                      <p:to>
                                        <p:strVal val="visible"/>
                                      </p:to>
                                    </p:set>
                                    <p:animEffect transition="in" filter="fade">
                                      <p:cBhvr>
                                        <p:cTn id="13" dur="1000"/>
                                        <p:tgtEl>
                                          <p:spTgt spid="40963"/>
                                        </p:tgtEl>
                                      </p:cBhvr>
                                    </p:animEffect>
                                    <p:anim calcmode="lin" valueType="num">
                                      <p:cBhvr>
                                        <p:cTn id="14" dur="1000" fill="hold"/>
                                        <p:tgtEl>
                                          <p:spTgt spid="40963"/>
                                        </p:tgtEl>
                                        <p:attrNameLst>
                                          <p:attrName>ppt_x</p:attrName>
                                        </p:attrNameLst>
                                      </p:cBhvr>
                                      <p:tavLst>
                                        <p:tav tm="0">
                                          <p:val>
                                            <p:strVal val="#ppt_x"/>
                                          </p:val>
                                        </p:tav>
                                        <p:tav tm="100000">
                                          <p:val>
                                            <p:strVal val="#ppt_x"/>
                                          </p:val>
                                        </p:tav>
                                      </p:tavLst>
                                    </p:anim>
                                    <p:anim calcmode="lin" valueType="num">
                                      <p:cBhvr>
                                        <p:cTn id="15" dur="1000" fill="hold"/>
                                        <p:tgtEl>
                                          <p:spTgt spid="4096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四</a:t>
            </a:r>
            <a:r>
              <a:rPr lang="zh-CN" altLang="en-US" sz="1500" b="1" dirty="0" smtClean="0">
                <a:solidFill>
                  <a:srgbClr val="00B0F0"/>
                </a:solidFill>
              </a:rPr>
              <a:t>）怎样才算是具备团队精神？</a:t>
            </a:r>
            <a:endParaRPr lang="zh-CN" altLang="en-US" sz="1500" b="1" dirty="0">
              <a:solidFill>
                <a:srgbClr val="00B0F0"/>
              </a:solidFill>
            </a:endParaRPr>
          </a:p>
        </p:txBody>
      </p:sp>
      <p:sp>
        <p:nvSpPr>
          <p:cNvPr id="3" name="矩形 2"/>
          <p:cNvSpPr/>
          <p:nvPr/>
        </p:nvSpPr>
        <p:spPr>
          <a:xfrm>
            <a:off x="5292080" y="260648"/>
            <a:ext cx="3528392" cy="648072"/>
          </a:xfrm>
          <a:prstGeom prst="rect">
            <a:avLst/>
          </a:prstGeom>
          <a:solidFill>
            <a:srgbClr val="99CC32"/>
          </a:solidFill>
          <a:ln w="25400" cap="flat" cmpd="sng" algn="ctr">
            <a:noFill/>
            <a:prstDash val="solid"/>
          </a:ln>
          <a:effectLst>
            <a:reflection blurRad="6350" stA="50000" endA="300" endPos="55000" dir="5400000" sy="-100000" algn="bl" rotWithShape="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sysClr val="window" lastClr="FFFFFF"/>
                </a:solidFill>
                <a:latin typeface="微软雅黑" pitchFamily="34" charset="-122"/>
                <a:ea typeface="微软雅黑"/>
              </a:rPr>
              <a:t>②平等友善，乐于沟通</a:t>
            </a:r>
            <a:endParaRPr kumimoji="0" lang="zh-CN" altLang="en-US" sz="2400" b="1" i="0" u="none" strike="noStrike" kern="0" cap="none" spc="0" normalizeH="0" baseline="0" noProof="0" dirty="0">
              <a:ln>
                <a:noFill/>
              </a:ln>
              <a:solidFill>
                <a:sysClr val="window" lastClr="FFFFFF"/>
              </a:solidFill>
              <a:effectLst/>
              <a:uLnTx/>
              <a:uFillTx/>
              <a:latin typeface="微软雅黑" pitchFamily="34" charset="-122"/>
              <a:ea typeface="微软雅黑"/>
              <a:cs typeface="+mn-cs"/>
            </a:endParaRPr>
          </a:p>
        </p:txBody>
      </p:sp>
      <p:sp>
        <p:nvSpPr>
          <p:cNvPr id="8" name="矩形 4"/>
          <p:cNvSpPr>
            <a:spLocks noChangeArrowheads="1"/>
          </p:cNvSpPr>
          <p:nvPr/>
        </p:nvSpPr>
        <p:spPr bwMode="auto">
          <a:xfrm>
            <a:off x="4644008" y="1844824"/>
            <a:ext cx="4104456" cy="3280385"/>
          </a:xfrm>
          <a:prstGeom prst="rect">
            <a:avLst/>
          </a:prstGeom>
          <a:noFill/>
          <a:ln w="9525">
            <a:noFill/>
            <a:miter lim="800000"/>
            <a:headEnd/>
            <a:tailEnd/>
          </a:ln>
        </p:spPr>
        <p:txBody>
          <a:bodyPr wrap="square">
            <a:spAutoFit/>
          </a:bodyPr>
          <a:lstStyle/>
          <a:p>
            <a:pPr eaLnBrk="0" hangingPunct="0">
              <a:lnSpc>
                <a:spcPct val="150000"/>
              </a:lnSpc>
            </a:pPr>
            <a:r>
              <a:rPr lang="zh-CN" altLang="en-US" sz="1600" b="1" dirty="0">
                <a:solidFill>
                  <a:srgbClr val="A6A6A6"/>
                </a:solidFill>
                <a:latin typeface="微软雅黑" pitchFamily="34" charset="-122"/>
                <a:ea typeface="微软雅黑" pitchFamily="34" charset="-122"/>
              </a:rPr>
              <a:t>团队间良好沟通的</a:t>
            </a:r>
            <a:r>
              <a:rPr lang="zh-CN" altLang="en-US" sz="2000" b="1" dirty="0">
                <a:solidFill>
                  <a:srgbClr val="00C4F0"/>
                </a:solidFill>
                <a:latin typeface="微软雅黑" pitchFamily="34" charset="-122"/>
                <a:ea typeface="微软雅黑" pitchFamily="34" charset="-122"/>
                <a:cs typeface="+mj-cs"/>
              </a:rPr>
              <a:t>具体要求：</a:t>
            </a:r>
          </a:p>
          <a:p>
            <a:pPr marL="342900" indent="-342900">
              <a:lnSpc>
                <a:spcPct val="150000"/>
              </a:lnSpc>
              <a:spcBef>
                <a:spcPts val="200"/>
              </a:spcBef>
              <a:spcAft>
                <a:spcPts val="60"/>
              </a:spcAft>
              <a:buFont typeface="+mj-lt"/>
              <a:buAutoNum type="alphaUcPeriod"/>
            </a:pPr>
            <a:r>
              <a:rPr lang="zh-CN" altLang="en-US" sz="1600" dirty="0" smtClean="0">
                <a:solidFill>
                  <a:schemeClr val="bg1">
                    <a:lumMod val="50000"/>
                  </a:schemeClr>
                </a:solidFill>
                <a:latin typeface="微软雅黑" pitchFamily="34" charset="-122"/>
                <a:ea typeface="微软雅黑" pitchFamily="34" charset="-122"/>
              </a:rPr>
              <a:t>团队</a:t>
            </a:r>
            <a:r>
              <a:rPr lang="zh-CN" altLang="en-US" sz="1600" dirty="0">
                <a:solidFill>
                  <a:schemeClr val="bg1">
                    <a:lumMod val="50000"/>
                  </a:schemeClr>
                </a:solidFill>
                <a:latin typeface="微软雅黑" pitchFamily="34" charset="-122"/>
                <a:ea typeface="微软雅黑" pitchFamily="34" charset="-122"/>
              </a:rPr>
              <a:t>成员之间肯于</a:t>
            </a:r>
            <a:r>
              <a:rPr lang="zh-CN" altLang="en-US" sz="1600" b="1" dirty="0">
                <a:solidFill>
                  <a:srgbClr val="00A7E2"/>
                </a:solidFill>
                <a:latin typeface="微软雅黑" pitchFamily="34" charset="-122"/>
                <a:ea typeface="微软雅黑" pitchFamily="34" charset="-122"/>
              </a:rPr>
              <a:t>公开</a:t>
            </a:r>
            <a:r>
              <a:rPr lang="zh-CN" altLang="en-US" sz="1600" dirty="0">
                <a:solidFill>
                  <a:schemeClr val="bg1">
                    <a:lumMod val="50000"/>
                  </a:schemeClr>
                </a:solidFill>
                <a:latin typeface="微软雅黑" pitchFamily="34" charset="-122"/>
                <a:ea typeface="微软雅黑" pitchFamily="34" charset="-122"/>
              </a:rPr>
              <a:t>并且</a:t>
            </a:r>
            <a:r>
              <a:rPr lang="zh-CN" altLang="en-US" sz="1600" b="1" dirty="0">
                <a:solidFill>
                  <a:srgbClr val="00A7E2"/>
                </a:solidFill>
                <a:latin typeface="微软雅黑" pitchFamily="34" charset="-122"/>
                <a:ea typeface="微软雅黑" pitchFamily="34" charset="-122"/>
              </a:rPr>
              <a:t>诚实</a:t>
            </a:r>
            <a:r>
              <a:rPr lang="zh-CN" altLang="en-US" sz="1600" dirty="0">
                <a:solidFill>
                  <a:schemeClr val="bg1">
                    <a:lumMod val="50000"/>
                  </a:schemeClr>
                </a:solidFill>
                <a:latin typeface="微软雅黑" pitchFamily="34" charset="-122"/>
                <a:ea typeface="微软雅黑" pitchFamily="34" charset="-122"/>
              </a:rPr>
              <a:t>地表达</a:t>
            </a:r>
            <a:r>
              <a:rPr lang="zh-CN" altLang="en-US" sz="1600" b="1" dirty="0">
                <a:solidFill>
                  <a:srgbClr val="00A7E2"/>
                </a:solidFill>
                <a:latin typeface="微软雅黑" pitchFamily="34" charset="-122"/>
                <a:ea typeface="微软雅黑" pitchFamily="34" charset="-122"/>
              </a:rPr>
              <a:t>自己的想法</a:t>
            </a:r>
            <a:r>
              <a:rPr lang="zh-CN" altLang="en-US" sz="1600" dirty="0">
                <a:solidFill>
                  <a:schemeClr val="bg1">
                    <a:lumMod val="50000"/>
                  </a:schemeClr>
                </a:solidFill>
                <a:latin typeface="微软雅黑" pitchFamily="34" charset="-122"/>
                <a:ea typeface="微软雅黑" pitchFamily="34" charset="-122"/>
              </a:rPr>
              <a:t>；</a:t>
            </a:r>
          </a:p>
          <a:p>
            <a:pPr marL="342900" indent="-342900">
              <a:lnSpc>
                <a:spcPct val="150000"/>
              </a:lnSpc>
              <a:spcBef>
                <a:spcPts val="200"/>
              </a:spcBef>
              <a:spcAft>
                <a:spcPts val="60"/>
              </a:spcAft>
              <a:buFont typeface="+mj-lt"/>
              <a:buAutoNum type="alphaUcPeriod"/>
            </a:pPr>
            <a:r>
              <a:rPr lang="zh-CN" altLang="en-US" sz="1600" dirty="0" smtClean="0">
                <a:solidFill>
                  <a:schemeClr val="bg1">
                    <a:lumMod val="50000"/>
                  </a:schemeClr>
                </a:solidFill>
                <a:latin typeface="微软雅黑" pitchFamily="34" charset="-122"/>
                <a:ea typeface="微软雅黑" pitchFamily="34" charset="-122"/>
              </a:rPr>
              <a:t>团队</a:t>
            </a:r>
            <a:r>
              <a:rPr lang="zh-CN" altLang="en-US" sz="1600" dirty="0">
                <a:solidFill>
                  <a:schemeClr val="bg1">
                    <a:lumMod val="50000"/>
                  </a:schemeClr>
                </a:solidFill>
                <a:latin typeface="微软雅黑" pitchFamily="34" charset="-122"/>
                <a:ea typeface="微软雅黑" pitchFamily="34" charset="-122"/>
              </a:rPr>
              <a:t>成员之间互相</a:t>
            </a:r>
            <a:r>
              <a:rPr lang="zh-CN" altLang="en-US" sz="1600" b="1" dirty="0">
                <a:solidFill>
                  <a:srgbClr val="00A7E2"/>
                </a:solidFill>
                <a:latin typeface="微软雅黑" pitchFamily="34" charset="-122"/>
                <a:ea typeface="微软雅黑" pitchFamily="34" charset="-122"/>
              </a:rPr>
              <a:t>主动</a:t>
            </a:r>
            <a:r>
              <a:rPr lang="zh-CN" altLang="en-US" sz="1600" dirty="0">
                <a:solidFill>
                  <a:schemeClr val="bg1">
                    <a:lumMod val="50000"/>
                  </a:schemeClr>
                </a:solidFill>
                <a:latin typeface="微软雅黑" pitchFamily="34" charset="-122"/>
                <a:ea typeface="微软雅黑" pitchFamily="34" charset="-122"/>
              </a:rPr>
              <a:t>沟通，</a:t>
            </a:r>
            <a:r>
              <a:rPr lang="zh-CN" altLang="en-US" sz="1600" b="1" dirty="0">
                <a:solidFill>
                  <a:srgbClr val="00A7E2"/>
                </a:solidFill>
                <a:latin typeface="微软雅黑" pitchFamily="34" charset="-122"/>
                <a:ea typeface="微软雅黑" pitchFamily="34" charset="-122"/>
              </a:rPr>
              <a:t>坦诚</a:t>
            </a:r>
            <a:r>
              <a:rPr lang="zh-CN" altLang="en-US" sz="1600" dirty="0">
                <a:solidFill>
                  <a:schemeClr val="bg1">
                    <a:lumMod val="50000"/>
                  </a:schemeClr>
                </a:solidFill>
                <a:latin typeface="微软雅黑" pitchFamily="34" charset="-122"/>
                <a:ea typeface="微软雅黑" pitchFamily="34" charset="-122"/>
              </a:rPr>
              <a:t>交流，并且尽量</a:t>
            </a:r>
            <a:r>
              <a:rPr lang="zh-CN" altLang="en-US" sz="1600" b="1" dirty="0">
                <a:solidFill>
                  <a:srgbClr val="00A7E2"/>
                </a:solidFill>
                <a:latin typeface="微软雅黑" pitchFamily="34" charset="-122"/>
                <a:ea typeface="微软雅黑" pitchFamily="34" charset="-122"/>
              </a:rPr>
              <a:t>了解</a:t>
            </a:r>
            <a:r>
              <a:rPr lang="zh-CN" altLang="en-US" sz="1600" dirty="0">
                <a:solidFill>
                  <a:schemeClr val="bg1">
                    <a:lumMod val="50000"/>
                  </a:schemeClr>
                </a:solidFill>
                <a:latin typeface="微软雅黑" pitchFamily="34" charset="-122"/>
                <a:ea typeface="微软雅黑" pitchFamily="34" charset="-122"/>
              </a:rPr>
              <a:t>和</a:t>
            </a:r>
            <a:r>
              <a:rPr lang="zh-CN" altLang="en-US" sz="1600" b="1" dirty="0">
                <a:solidFill>
                  <a:srgbClr val="00A7E2"/>
                </a:solidFill>
                <a:latin typeface="微软雅黑" pitchFamily="34" charset="-122"/>
                <a:ea typeface="微软雅黑" pitchFamily="34" charset="-122"/>
              </a:rPr>
              <a:t>接受</a:t>
            </a:r>
            <a:r>
              <a:rPr lang="zh-CN" altLang="en-US" sz="1600" dirty="0">
                <a:solidFill>
                  <a:schemeClr val="bg1">
                    <a:lumMod val="50000"/>
                  </a:schemeClr>
                </a:solidFill>
                <a:latin typeface="微软雅黑" pitchFamily="34" charset="-122"/>
                <a:ea typeface="微软雅黑" pitchFamily="34" charset="-122"/>
              </a:rPr>
              <a:t>别人；</a:t>
            </a:r>
          </a:p>
          <a:p>
            <a:pPr marL="342900" indent="-342900">
              <a:lnSpc>
                <a:spcPct val="150000"/>
              </a:lnSpc>
              <a:spcBef>
                <a:spcPts val="200"/>
              </a:spcBef>
              <a:spcAft>
                <a:spcPts val="60"/>
              </a:spcAft>
              <a:buFont typeface="+mj-lt"/>
              <a:buAutoNum type="alphaUcPeriod"/>
            </a:pPr>
            <a:r>
              <a:rPr lang="zh-CN" altLang="en-US" sz="1600" dirty="0" smtClean="0">
                <a:solidFill>
                  <a:schemeClr val="bg1">
                    <a:lumMod val="50000"/>
                  </a:schemeClr>
                </a:solidFill>
                <a:latin typeface="微软雅黑" pitchFamily="34" charset="-122"/>
                <a:ea typeface="微软雅黑" pitchFamily="34" charset="-122"/>
              </a:rPr>
              <a:t> </a:t>
            </a:r>
            <a:r>
              <a:rPr lang="zh-CN" altLang="en-US" sz="1600" b="1" dirty="0" smtClean="0">
                <a:solidFill>
                  <a:srgbClr val="00A7E2"/>
                </a:solidFill>
                <a:latin typeface="微软雅黑" pitchFamily="34" charset="-122"/>
                <a:ea typeface="微软雅黑" pitchFamily="34" charset="-122"/>
              </a:rPr>
              <a:t>虚心</a:t>
            </a:r>
            <a:r>
              <a:rPr lang="zh-CN" altLang="en-US" sz="1600" dirty="0">
                <a:solidFill>
                  <a:schemeClr val="bg1">
                    <a:lumMod val="50000"/>
                  </a:schemeClr>
                </a:solidFill>
                <a:latin typeface="微软雅黑" pitchFamily="34" charset="-122"/>
                <a:ea typeface="微软雅黑" pitchFamily="34" charset="-122"/>
              </a:rPr>
              <a:t>，</a:t>
            </a:r>
            <a:r>
              <a:rPr lang="zh-CN" altLang="en-US" sz="1600" b="1" dirty="0">
                <a:solidFill>
                  <a:srgbClr val="00A7E2"/>
                </a:solidFill>
                <a:latin typeface="微软雅黑" pitchFamily="34" charset="-122"/>
                <a:ea typeface="微软雅黑" pitchFamily="34" charset="-122"/>
              </a:rPr>
              <a:t>诚恳，积极主动</a:t>
            </a:r>
            <a:r>
              <a:rPr lang="zh-CN" altLang="en-US" sz="1600" dirty="0">
                <a:solidFill>
                  <a:schemeClr val="bg1">
                    <a:lumMod val="50000"/>
                  </a:schemeClr>
                </a:solidFill>
                <a:latin typeface="微软雅黑" pitchFamily="34" charset="-122"/>
                <a:ea typeface="微软雅黑" pitchFamily="34" charset="-122"/>
              </a:rPr>
              <a:t>地聆听别人的</a:t>
            </a:r>
            <a:r>
              <a:rPr lang="zh-CN" altLang="en-US" sz="1600" b="1" dirty="0">
                <a:solidFill>
                  <a:srgbClr val="00A7E2"/>
                </a:solidFill>
                <a:latin typeface="微软雅黑" pitchFamily="34" charset="-122"/>
                <a:ea typeface="微软雅黑" pitchFamily="34" charset="-122"/>
              </a:rPr>
              <a:t>意见</a:t>
            </a:r>
            <a:r>
              <a:rPr lang="zh-CN" altLang="en-US" sz="1600" dirty="0">
                <a:solidFill>
                  <a:schemeClr val="bg1">
                    <a:lumMod val="50000"/>
                  </a:schemeClr>
                </a:solidFill>
                <a:latin typeface="微软雅黑" pitchFamily="34" charset="-122"/>
                <a:ea typeface="微软雅黑" pitchFamily="34" charset="-122"/>
              </a:rPr>
              <a:t>，并善于</a:t>
            </a:r>
            <a:r>
              <a:rPr lang="zh-CN" altLang="en-US" sz="1600" b="1" dirty="0">
                <a:solidFill>
                  <a:srgbClr val="00A7E2"/>
                </a:solidFill>
                <a:latin typeface="微软雅黑" pitchFamily="34" charset="-122"/>
                <a:ea typeface="微软雅黑" pitchFamily="34" charset="-122"/>
              </a:rPr>
              <a:t>听取</a:t>
            </a:r>
            <a:r>
              <a:rPr lang="zh-CN" altLang="en-US" sz="1600" dirty="0">
                <a:solidFill>
                  <a:schemeClr val="bg1">
                    <a:lumMod val="50000"/>
                  </a:schemeClr>
                </a:solidFill>
                <a:latin typeface="微软雅黑" pitchFamily="34" charset="-122"/>
                <a:ea typeface="微软雅黑" pitchFamily="34" charset="-122"/>
              </a:rPr>
              <a:t>建设性</a:t>
            </a:r>
            <a:r>
              <a:rPr lang="zh-CN" altLang="en-US" sz="1600" b="1" dirty="0">
                <a:solidFill>
                  <a:srgbClr val="00A7E2"/>
                </a:solidFill>
                <a:latin typeface="微软雅黑" pitchFamily="34" charset="-122"/>
                <a:ea typeface="微软雅黑" pitchFamily="34" charset="-122"/>
              </a:rPr>
              <a:t>批评</a:t>
            </a:r>
            <a:r>
              <a:rPr lang="zh-CN" altLang="en-US" sz="1600" dirty="0">
                <a:solidFill>
                  <a:schemeClr val="bg1">
                    <a:lumMod val="50000"/>
                  </a:schemeClr>
                </a:solidFill>
                <a:latin typeface="微软雅黑" pitchFamily="34" charset="-122"/>
                <a:ea typeface="微软雅黑" pitchFamily="34" charset="-122"/>
              </a:rPr>
              <a:t>；</a:t>
            </a:r>
          </a:p>
          <a:p>
            <a:pPr marL="342900" indent="-342900">
              <a:lnSpc>
                <a:spcPct val="150000"/>
              </a:lnSpc>
              <a:spcBef>
                <a:spcPts val="200"/>
              </a:spcBef>
              <a:spcAft>
                <a:spcPts val="60"/>
              </a:spcAft>
              <a:buFont typeface="+mj-lt"/>
              <a:buAutoNum type="alphaUcPeriod"/>
            </a:pPr>
            <a:r>
              <a:rPr lang="zh-CN" altLang="en-US" sz="1600" dirty="0" smtClean="0">
                <a:solidFill>
                  <a:schemeClr val="bg1">
                    <a:lumMod val="50000"/>
                  </a:schemeClr>
                </a:solidFill>
                <a:latin typeface="微软雅黑" pitchFamily="34" charset="-122"/>
                <a:ea typeface="微软雅黑" pitchFamily="34" charset="-122"/>
              </a:rPr>
              <a:t>工作</a:t>
            </a:r>
            <a:r>
              <a:rPr lang="zh-CN" altLang="en-US" sz="1600" dirty="0">
                <a:solidFill>
                  <a:schemeClr val="bg1">
                    <a:lumMod val="50000"/>
                  </a:schemeClr>
                </a:solidFill>
                <a:latin typeface="微软雅黑" pitchFamily="34" charset="-122"/>
                <a:ea typeface="微软雅黑" pitchFamily="34" charset="-122"/>
              </a:rPr>
              <a:t>中</a:t>
            </a:r>
            <a:r>
              <a:rPr lang="zh-CN" altLang="en-US" sz="1600" b="1" dirty="0">
                <a:solidFill>
                  <a:srgbClr val="00A7E2"/>
                </a:solidFill>
                <a:latin typeface="微软雅黑" pitchFamily="34" charset="-122"/>
                <a:ea typeface="微软雅黑" pitchFamily="34" charset="-122"/>
              </a:rPr>
              <a:t>避免</a:t>
            </a:r>
            <a:r>
              <a:rPr lang="zh-CN" altLang="en-US" sz="1600" dirty="0">
                <a:solidFill>
                  <a:schemeClr val="bg1">
                    <a:lumMod val="50000"/>
                  </a:schemeClr>
                </a:solidFill>
                <a:latin typeface="微软雅黑" pitchFamily="34" charset="-122"/>
                <a:ea typeface="微软雅黑" pitchFamily="34" charset="-122"/>
              </a:rPr>
              <a:t>和同事</a:t>
            </a:r>
            <a:r>
              <a:rPr lang="zh-CN" altLang="en-US" sz="1600" b="1" dirty="0">
                <a:solidFill>
                  <a:srgbClr val="00A7E2"/>
                </a:solidFill>
                <a:latin typeface="微软雅黑" pitchFamily="34" charset="-122"/>
                <a:ea typeface="微软雅黑" pitchFamily="34" charset="-122"/>
              </a:rPr>
              <a:t>争吵</a:t>
            </a:r>
            <a:r>
              <a:rPr lang="zh-CN" altLang="en-US" sz="1600" dirty="0">
                <a:solidFill>
                  <a:schemeClr val="bg1">
                    <a:lumMod val="50000"/>
                  </a:schemeClr>
                </a:solidFill>
                <a:latin typeface="微软雅黑" pitchFamily="34" charset="-122"/>
                <a:ea typeface="微软雅黑" pitchFamily="34" charset="-122"/>
              </a:rPr>
              <a:t>。</a:t>
            </a:r>
            <a:endParaRPr lang="zh-CN" altLang="en-US" sz="1600" dirty="0" smtClean="0">
              <a:solidFill>
                <a:schemeClr val="bg1">
                  <a:lumMod val="50000"/>
                </a:schemeClr>
              </a:solidFill>
              <a:latin typeface="微软雅黑" pitchFamily="34" charset="-122"/>
              <a:ea typeface="微软雅黑" pitchFamily="34" charset="-122"/>
            </a:endParaRPr>
          </a:p>
        </p:txBody>
      </p:sp>
      <p:sp>
        <p:nvSpPr>
          <p:cNvPr id="10" name="TextBox 9"/>
          <p:cNvSpPr txBox="1"/>
          <p:nvPr/>
        </p:nvSpPr>
        <p:spPr>
          <a:xfrm>
            <a:off x="503548" y="5623356"/>
            <a:ext cx="7992888" cy="507831"/>
          </a:xfrm>
          <a:prstGeom prst="rect">
            <a:avLst/>
          </a:prstGeom>
          <a:noFill/>
        </p:spPr>
        <p:txBody>
          <a:bodyPr wrap="square">
            <a:spAutoFit/>
          </a:bodyPr>
          <a:lstStyle/>
          <a:p>
            <a:pPr>
              <a:lnSpc>
                <a:spcPct val="135000"/>
              </a:lnSpc>
              <a:defRPr/>
            </a:pP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rgbClr val="00A7E2"/>
                </a:solidFill>
                <a:latin typeface="微软雅黑" pitchFamily="34" charset="-122"/>
                <a:ea typeface="微软雅黑" pitchFamily="34" charset="-122"/>
              </a:rPr>
              <a:t>自我反思</a:t>
            </a:r>
            <a:r>
              <a:rPr lang="en-US" altLang="zh-CN" sz="1600" b="1" dirty="0" smtClean="0">
                <a:solidFill>
                  <a:srgbClr val="00A7E2"/>
                </a:solidFill>
                <a:latin typeface="微软雅黑" pitchFamily="34" charset="-122"/>
                <a:ea typeface="微软雅黑" pitchFamily="34" charset="-122"/>
              </a:rPr>
              <a:t>】</a:t>
            </a:r>
            <a:r>
              <a:rPr lang="zh-CN" altLang="en-US" sz="1600" b="1" dirty="0" smtClean="0">
                <a:solidFill>
                  <a:schemeClr val="bg1">
                    <a:lumMod val="65000"/>
                  </a:schemeClr>
                </a:solidFill>
                <a:latin typeface="微软雅黑" pitchFamily="34" charset="-122"/>
                <a:ea typeface="微软雅黑" pitchFamily="34" charset="-122"/>
              </a:rPr>
              <a:t>请大家对照上述四条，来反思自己</a:t>
            </a:r>
            <a:r>
              <a:rPr lang="zh-CN" altLang="en-US" sz="2000" b="1" dirty="0">
                <a:solidFill>
                  <a:srgbClr val="FF6600"/>
                </a:solidFill>
                <a:latin typeface="微软雅黑" pitchFamily="34" charset="-122"/>
                <a:ea typeface="微软雅黑" pitchFamily="34" charset="-122"/>
              </a:rPr>
              <a:t>：</a:t>
            </a:r>
            <a:r>
              <a:rPr lang="zh-CN" altLang="en-US" sz="2000" b="1" dirty="0" smtClean="0">
                <a:solidFill>
                  <a:srgbClr val="FF6600"/>
                </a:solidFill>
                <a:latin typeface="微软雅黑" pitchFamily="34" charset="-122"/>
                <a:ea typeface="微软雅黑" pitchFamily="34" charset="-122"/>
              </a:rPr>
              <a:t>是否符合良好沟通的要求？</a:t>
            </a:r>
            <a:endParaRPr lang="zh-CN" altLang="en-US" sz="2000" b="1" dirty="0">
              <a:solidFill>
                <a:srgbClr val="FF6600"/>
              </a:solidFill>
              <a:latin typeface="微软雅黑" pitchFamily="34" charset="-122"/>
              <a:ea typeface="微软雅黑" pitchFamily="34" charset="-122"/>
            </a:endParaRPr>
          </a:p>
        </p:txBody>
      </p:sp>
      <p:pic>
        <p:nvPicPr>
          <p:cNvPr id="43012" name="Picture 4" descr="C:\Documents and Settings\tdz\桌面\沟通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844824"/>
            <a:ext cx="3107270" cy="344614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20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3012"/>
                                        </p:tgtEl>
                                        <p:attrNameLst>
                                          <p:attrName>style.visibility</p:attrName>
                                        </p:attrNameLst>
                                      </p:cBhvr>
                                      <p:to>
                                        <p:strVal val="visible"/>
                                      </p:to>
                                    </p:set>
                                    <p:animEffect transition="in" filter="fade">
                                      <p:cBhvr>
                                        <p:cTn id="12" dur="1000"/>
                                        <p:tgtEl>
                                          <p:spTgt spid="43012"/>
                                        </p:tgtEl>
                                      </p:cBhvr>
                                    </p:animEffect>
                                    <p:anim calcmode="lin" valueType="num">
                                      <p:cBhvr>
                                        <p:cTn id="13" dur="1000" fill="hold"/>
                                        <p:tgtEl>
                                          <p:spTgt spid="43012"/>
                                        </p:tgtEl>
                                        <p:attrNameLst>
                                          <p:attrName>ppt_x</p:attrName>
                                        </p:attrNameLst>
                                      </p:cBhvr>
                                      <p:tavLst>
                                        <p:tav tm="0">
                                          <p:val>
                                            <p:strVal val="#ppt_x"/>
                                          </p:val>
                                        </p:tav>
                                        <p:tav tm="100000">
                                          <p:val>
                                            <p:strVal val="#ppt_x"/>
                                          </p:val>
                                        </p:tav>
                                      </p:tavLst>
                                    </p:anim>
                                    <p:anim calcmode="lin" valueType="num">
                                      <p:cBhvr>
                                        <p:cTn id="14" dur="1000" fill="hold"/>
                                        <p:tgtEl>
                                          <p:spTgt spid="430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anim calcmode="lin" valueType="num">
                                      <p:cBhvr>
                                        <p:cTn id="20" dur="2000" fill="hold"/>
                                        <p:tgtEl>
                                          <p:spTgt spid="10"/>
                                        </p:tgtEl>
                                        <p:attrNameLst>
                                          <p:attrName>ppt_x</p:attrName>
                                        </p:attrNameLst>
                                      </p:cBhvr>
                                      <p:tavLst>
                                        <p:tav tm="0">
                                          <p:val>
                                            <p:strVal val="#ppt_x"/>
                                          </p:val>
                                        </p:tav>
                                        <p:tav tm="100000">
                                          <p:val>
                                            <p:strVal val="#ppt_x"/>
                                          </p:val>
                                        </p:tav>
                                      </p:tavLst>
                                    </p:anim>
                                    <p:anim calcmode="lin" valueType="num">
                                      <p:cBhvr>
                                        <p:cTn id="21"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99592" y="1080996"/>
            <a:ext cx="3216810" cy="4796276"/>
            <a:chOff x="4721310" y="1080996"/>
            <a:chExt cx="3216810" cy="4796276"/>
          </a:xfrm>
        </p:grpSpPr>
        <p:sp>
          <p:nvSpPr>
            <p:cNvPr id="23" name="TextBox 22"/>
            <p:cNvSpPr txBox="1"/>
            <p:nvPr/>
          </p:nvSpPr>
          <p:spPr>
            <a:xfrm>
              <a:off x="4721310" y="5215285"/>
              <a:ext cx="3216275" cy="661987"/>
            </a:xfrm>
            <a:prstGeom prst="roundRect">
              <a:avLst/>
            </a:prstGeom>
          </p:spPr>
          <p:style>
            <a:lnRef idx="1">
              <a:schemeClr val="accent5"/>
            </a:lnRef>
            <a:fillRef idx="3">
              <a:schemeClr val="accent5"/>
            </a:fillRef>
            <a:effectRef idx="2">
              <a:schemeClr val="accent5"/>
            </a:effectRef>
            <a:fontRef idx="minor">
              <a:schemeClr val="lt1"/>
            </a:fontRef>
          </p:style>
          <p:txBody>
            <a:bodyPr>
              <a:spAutoFit/>
            </a:bodyPr>
            <a:lstStyle/>
            <a:p>
              <a:pPr algn="ctr" defTabSz="1234440" fontAlgn="auto">
                <a:lnSpc>
                  <a:spcPct val="130000"/>
                </a:lnSpc>
                <a:spcBef>
                  <a:spcPts val="0"/>
                </a:spcBef>
                <a:spcAft>
                  <a:spcPts val="0"/>
                </a:spcAft>
                <a:defRPr/>
              </a:pPr>
              <a:r>
                <a:rPr lang="zh-CN" altLang="en-US" sz="2800" b="1" dirty="0" smtClean="0">
                  <a:solidFill>
                    <a:schemeClr val="bg1"/>
                  </a:solidFill>
                  <a:latin typeface="微软雅黑" pitchFamily="34" charset="-122"/>
                  <a:ea typeface="微软雅黑" pitchFamily="34" charset="-122"/>
                </a:rPr>
                <a:t>忠诚度</a:t>
              </a:r>
              <a:endParaRPr lang="zh-CN" altLang="en-US" sz="2800" b="1" dirty="0">
                <a:solidFill>
                  <a:schemeClr val="bg1"/>
                </a:solidFill>
                <a:latin typeface="微软雅黑" pitchFamily="34" charset="-122"/>
                <a:ea typeface="微软雅黑" pitchFamily="34" charset="-122"/>
              </a:endParaRPr>
            </a:p>
          </p:txBody>
        </p:sp>
        <p:pic>
          <p:nvPicPr>
            <p:cNvPr id="24" name="Picture 2" descr="C:\Documents and Settings\tdz\桌面\关羽.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310" y="1080996"/>
              <a:ext cx="3216810" cy="3860172"/>
            </a:xfrm>
            <a:prstGeom prst="rect">
              <a:avLst/>
            </a:prstGeom>
            <a:noFill/>
            <a:ln w="38100">
              <a:solidFill>
                <a:schemeClr val="accent6">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noAutofit/>
          </a:bodyPr>
          <a:lstStyle/>
          <a:p>
            <a:r>
              <a:rPr lang="zh-CN" altLang="en-US" sz="1500" b="1" dirty="0" smtClean="0">
                <a:solidFill>
                  <a:srgbClr val="00B0F0"/>
                </a:solidFill>
              </a:rPr>
              <a:t>二级目录</a:t>
            </a:r>
            <a:endParaRPr lang="zh-CN" altLang="en-US" sz="1500" b="1" dirty="0">
              <a:solidFill>
                <a:srgbClr val="00B0F0"/>
              </a:solidFill>
            </a:endParaRPr>
          </a:p>
        </p:txBody>
      </p:sp>
      <p:grpSp>
        <p:nvGrpSpPr>
          <p:cNvPr id="3" name="组合 2"/>
          <p:cNvGrpSpPr/>
          <p:nvPr/>
        </p:nvGrpSpPr>
        <p:grpSpPr>
          <a:xfrm>
            <a:off x="4860032" y="1766271"/>
            <a:ext cx="3960440" cy="923329"/>
            <a:chOff x="4860032" y="1243736"/>
            <a:chExt cx="3960440" cy="923329"/>
          </a:xfrm>
        </p:grpSpPr>
        <p:sp>
          <p:nvSpPr>
            <p:cNvPr id="79" name="TextBox 78"/>
            <p:cNvSpPr txBox="1"/>
            <p:nvPr/>
          </p:nvSpPr>
          <p:spPr>
            <a:xfrm>
              <a:off x="4860032" y="1243736"/>
              <a:ext cx="30963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rgbClr val="FFC000"/>
                  </a:solidFill>
                  <a:effectLst/>
                  <a:uLnTx/>
                  <a:uFillTx/>
                  <a:latin typeface="微软雅黑" pitchFamily="34" charset="-122"/>
                  <a:ea typeface="微软雅黑" pitchFamily="34" charset="-122"/>
                </a:rPr>
                <a:t>忠诚概述</a:t>
              </a:r>
              <a:endParaRPr kumimoji="0" lang="zh-CN" altLang="en-US" sz="2400" b="1" i="0" u="none" strike="noStrike" kern="0" cap="none" spc="0" normalizeH="0" baseline="0" noProof="0" dirty="0">
                <a:ln>
                  <a:noFill/>
                </a:ln>
                <a:solidFill>
                  <a:srgbClr val="FFC000"/>
                </a:solidFill>
                <a:effectLst/>
                <a:uLnTx/>
                <a:uFillTx/>
                <a:latin typeface="微软雅黑" pitchFamily="34" charset="-122"/>
                <a:ea typeface="微软雅黑" pitchFamily="34" charset="-122"/>
              </a:endParaRPr>
            </a:p>
          </p:txBody>
        </p:sp>
        <p:sp>
          <p:nvSpPr>
            <p:cNvPr id="80" name="矩形 79"/>
            <p:cNvSpPr/>
            <p:nvPr/>
          </p:nvSpPr>
          <p:spPr>
            <a:xfrm>
              <a:off x="4860032" y="1828511"/>
              <a:ext cx="39604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lumMod val="50000"/>
                      <a:lumOff val="50000"/>
                    </a:sysClr>
                  </a:solidFill>
                  <a:latin typeface="微软雅黑" pitchFamily="34" charset="-122"/>
                  <a:ea typeface="微软雅黑" pitchFamily="34" charset="-122"/>
                </a:rPr>
                <a:t>员工忠诚度是员工对企业的忠诚程度</a:t>
              </a:r>
            </a:p>
          </p:txBody>
        </p:sp>
      </p:grpSp>
      <p:cxnSp>
        <p:nvCxnSpPr>
          <p:cNvPr id="81" name="直接连接符 80"/>
          <p:cNvCxnSpPr/>
          <p:nvPr/>
        </p:nvCxnSpPr>
        <p:spPr>
          <a:xfrm>
            <a:off x="4860032" y="2774383"/>
            <a:ext cx="3528392" cy="0"/>
          </a:xfrm>
          <a:prstGeom prst="line">
            <a:avLst/>
          </a:prstGeom>
          <a:noFill/>
          <a:ln w="9525" cap="flat" cmpd="sng" algn="ctr">
            <a:solidFill>
              <a:sysClr val="windowText" lastClr="000000"/>
            </a:solidFill>
            <a:prstDash val="dash"/>
          </a:ln>
          <a:effectLst/>
        </p:spPr>
      </p:cxnSp>
      <p:grpSp>
        <p:nvGrpSpPr>
          <p:cNvPr id="4" name="组合 3"/>
          <p:cNvGrpSpPr/>
          <p:nvPr/>
        </p:nvGrpSpPr>
        <p:grpSpPr>
          <a:xfrm>
            <a:off x="4860032" y="2890420"/>
            <a:ext cx="3960440" cy="923329"/>
            <a:chOff x="4860032" y="2367885"/>
            <a:chExt cx="3960440" cy="923329"/>
          </a:xfrm>
        </p:grpSpPr>
        <p:sp>
          <p:nvSpPr>
            <p:cNvPr id="82" name="TextBox 81"/>
            <p:cNvSpPr txBox="1"/>
            <p:nvPr/>
          </p:nvSpPr>
          <p:spPr>
            <a:xfrm>
              <a:off x="4860032" y="2367885"/>
              <a:ext cx="3960440" cy="461665"/>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2400" b="1" kern="0">
                  <a:solidFill>
                    <a:srgbClr val="FFC000"/>
                  </a:solidFill>
                  <a:latin typeface="微软雅黑" pitchFamily="34" charset="-122"/>
                  <a:ea typeface="微软雅黑" pitchFamily="34" charset="-122"/>
                </a:defRPr>
              </a:lvl1pPr>
            </a:lstStyle>
            <a:p>
              <a:r>
                <a:rPr lang="zh-CN" altLang="en-US" dirty="0"/>
                <a:t>为什么</a:t>
              </a:r>
              <a:r>
                <a:rPr lang="zh-CN" altLang="en-US" dirty="0" smtClean="0"/>
                <a:t>人需要忠诚</a:t>
              </a:r>
              <a:endParaRPr lang="zh-CN" altLang="en-US" dirty="0"/>
            </a:p>
          </p:txBody>
        </p:sp>
        <p:sp>
          <p:nvSpPr>
            <p:cNvPr id="83" name="矩形 82"/>
            <p:cNvSpPr/>
            <p:nvPr/>
          </p:nvSpPr>
          <p:spPr>
            <a:xfrm>
              <a:off x="4860032" y="2952660"/>
              <a:ext cx="39604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Text" lastClr="000000">
                      <a:lumMod val="50000"/>
                      <a:lumOff val="50000"/>
                    </a:sysClr>
                  </a:solidFill>
                  <a:latin typeface="微软雅黑" pitchFamily="34" charset="-122"/>
                  <a:ea typeface="微软雅黑" pitchFamily="34" charset="-122"/>
                </a:rPr>
                <a:t>忠诚是</a:t>
              </a:r>
              <a:r>
                <a:rPr lang="zh-CN" altLang="en-US" sz="1600" kern="0" dirty="0" smtClean="0">
                  <a:solidFill>
                    <a:sysClr val="windowText" lastClr="000000">
                      <a:lumMod val="50000"/>
                      <a:lumOff val="50000"/>
                    </a:sysClr>
                  </a:solidFill>
                  <a:latin typeface="微软雅黑" pitchFamily="34" charset="-122"/>
                  <a:ea typeface="微软雅黑" pitchFamily="34" charset="-122"/>
                </a:rPr>
                <a:t>每个人的立</a:t>
              </a:r>
              <a:r>
                <a:rPr lang="zh-CN" altLang="en-US" sz="1600" kern="0" dirty="0">
                  <a:solidFill>
                    <a:sysClr val="windowText" lastClr="000000">
                      <a:lumMod val="50000"/>
                      <a:lumOff val="50000"/>
                    </a:sysClr>
                  </a:solidFill>
                  <a:latin typeface="微软雅黑" pitchFamily="34" charset="-122"/>
                  <a:ea typeface="微软雅黑" pitchFamily="34" charset="-122"/>
                </a:rPr>
                <a:t>身之</a:t>
              </a:r>
              <a:r>
                <a:rPr lang="zh-CN" altLang="en-US" sz="1600" kern="0" dirty="0" smtClean="0">
                  <a:solidFill>
                    <a:sysClr val="windowText" lastClr="000000">
                      <a:lumMod val="50000"/>
                      <a:lumOff val="50000"/>
                    </a:sysClr>
                  </a:solidFill>
                  <a:latin typeface="微软雅黑" pitchFamily="34" charset="-122"/>
                  <a:ea typeface="微软雅黑" pitchFamily="34" charset="-122"/>
                </a:rPr>
                <a:t>本，忠诚胜于能力</a:t>
              </a: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p:txBody>
        </p:sp>
      </p:grpSp>
      <p:cxnSp>
        <p:nvCxnSpPr>
          <p:cNvPr id="84" name="直接连接符 83"/>
          <p:cNvCxnSpPr/>
          <p:nvPr/>
        </p:nvCxnSpPr>
        <p:spPr>
          <a:xfrm>
            <a:off x="4860032" y="3898532"/>
            <a:ext cx="3528392" cy="0"/>
          </a:xfrm>
          <a:prstGeom prst="line">
            <a:avLst/>
          </a:prstGeom>
          <a:noFill/>
          <a:ln w="9525" cap="flat" cmpd="sng" algn="ctr">
            <a:solidFill>
              <a:sysClr val="windowText" lastClr="000000"/>
            </a:solidFill>
            <a:prstDash val="dash"/>
          </a:ln>
          <a:effectLst/>
        </p:spPr>
      </p:cxnSp>
      <p:grpSp>
        <p:nvGrpSpPr>
          <p:cNvPr id="5" name="组合 4"/>
          <p:cNvGrpSpPr/>
          <p:nvPr/>
        </p:nvGrpSpPr>
        <p:grpSpPr>
          <a:xfrm>
            <a:off x="4860032" y="4005064"/>
            <a:ext cx="3672408" cy="923329"/>
            <a:chOff x="4860032" y="3482529"/>
            <a:chExt cx="3672408" cy="923329"/>
          </a:xfrm>
        </p:grpSpPr>
        <p:sp>
          <p:nvSpPr>
            <p:cNvPr id="85" name="TextBox 84"/>
            <p:cNvSpPr txBox="1"/>
            <p:nvPr/>
          </p:nvSpPr>
          <p:spPr>
            <a:xfrm>
              <a:off x="4860032" y="3482529"/>
              <a:ext cx="3672408" cy="461665"/>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2400" b="1" kern="0">
                  <a:solidFill>
                    <a:srgbClr val="FFC000"/>
                  </a:solidFill>
                  <a:latin typeface="微软雅黑" pitchFamily="34" charset="-122"/>
                  <a:ea typeface="微软雅黑" pitchFamily="34" charset="-122"/>
                </a:defRPr>
              </a:lvl1pPr>
            </a:lstStyle>
            <a:p>
              <a:r>
                <a:rPr lang="zh-CN" altLang="en-US" dirty="0" smtClean="0"/>
                <a:t>怎样做到忠诚</a:t>
              </a:r>
              <a:endParaRPr lang="zh-CN" altLang="en-US" dirty="0"/>
            </a:p>
          </p:txBody>
        </p:sp>
        <p:sp>
          <p:nvSpPr>
            <p:cNvPr id="86" name="矩形 85"/>
            <p:cNvSpPr/>
            <p:nvPr/>
          </p:nvSpPr>
          <p:spPr>
            <a:xfrm>
              <a:off x="4860032" y="4067304"/>
              <a:ext cx="3528392"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lumMod val="50000"/>
                      <a:lumOff val="50000"/>
                    </a:sysClr>
                  </a:solidFill>
                  <a:latin typeface="微软雅黑" pitchFamily="34" charset="-122"/>
                  <a:ea typeface="微软雅黑" pitchFamily="34" charset="-122"/>
                </a:rPr>
                <a:t>老板心态、</a:t>
              </a:r>
              <a:r>
                <a:rPr lang="zh-CN" altLang="en-US" sz="1600" kern="0" dirty="0">
                  <a:solidFill>
                    <a:sysClr val="windowText" lastClr="000000">
                      <a:lumMod val="50000"/>
                      <a:lumOff val="50000"/>
                    </a:sysClr>
                  </a:solidFill>
                  <a:latin typeface="微软雅黑" pitchFamily="34" charset="-122"/>
                  <a:ea typeface="微软雅黑" pitchFamily="34" charset="-122"/>
                </a:rPr>
                <a:t>尽职尽责、 </a:t>
              </a:r>
              <a:r>
                <a:rPr lang="zh-CN" altLang="en-US" sz="1600" kern="0" dirty="0" smtClean="0">
                  <a:solidFill>
                    <a:sysClr val="windowText" lastClr="000000">
                      <a:lumMod val="50000"/>
                      <a:lumOff val="50000"/>
                    </a:sysClr>
                  </a:solidFill>
                  <a:latin typeface="微软雅黑" pitchFamily="34" charset="-122"/>
                  <a:ea typeface="微软雅黑" pitchFamily="34" charset="-122"/>
                </a:rPr>
                <a:t>业绩、稳定</a:t>
              </a: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p:txBody>
        </p:sp>
      </p:grpSp>
      <p:cxnSp>
        <p:nvCxnSpPr>
          <p:cNvPr id="87" name="直接连接符 86"/>
          <p:cNvCxnSpPr/>
          <p:nvPr/>
        </p:nvCxnSpPr>
        <p:spPr>
          <a:xfrm>
            <a:off x="4860032" y="5013176"/>
            <a:ext cx="3528392" cy="0"/>
          </a:xfrm>
          <a:prstGeom prst="line">
            <a:avLst/>
          </a:prstGeom>
          <a:noFill/>
          <a:ln w="9525" cap="flat" cmpd="sng" algn="ctr">
            <a:solidFill>
              <a:sysClr val="windowText" lastClr="000000"/>
            </a:solidFill>
            <a:prstDash val="dash"/>
          </a:ln>
          <a:effectLst/>
        </p:spPr>
      </p:cxnSp>
    </p:spTree>
    <p:extLst>
      <p:ext uri="{BB962C8B-B14F-4D97-AF65-F5344CB8AC3E}">
        <p14:creationId xmlns:p14="http://schemas.microsoft.com/office/powerpoint/2010/main" val="285007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（一）忠诚概述</a:t>
            </a:r>
            <a:endParaRPr lang="zh-CN" altLang="en-US" sz="1500" b="1" dirty="0">
              <a:solidFill>
                <a:srgbClr val="00B0F0"/>
              </a:solidFill>
            </a:endParaRPr>
          </a:p>
        </p:txBody>
      </p:sp>
      <p:sp>
        <p:nvSpPr>
          <p:cNvPr id="8" name="矩形 4"/>
          <p:cNvSpPr>
            <a:spLocks noChangeArrowheads="1"/>
          </p:cNvSpPr>
          <p:nvPr/>
        </p:nvSpPr>
        <p:spPr bwMode="auto">
          <a:xfrm>
            <a:off x="577224" y="1124744"/>
            <a:ext cx="4354816" cy="3862596"/>
          </a:xfrm>
          <a:prstGeom prst="rect">
            <a:avLst/>
          </a:prstGeom>
          <a:noFill/>
          <a:ln w="9525">
            <a:noFill/>
            <a:miter lim="800000"/>
            <a:headEnd/>
            <a:tailEnd/>
          </a:ln>
        </p:spPr>
        <p:txBody>
          <a:bodyPr wrap="square">
            <a:spAutoFit/>
          </a:bodyPr>
          <a:lstStyle/>
          <a:p>
            <a:pPr marL="285750" indent="-285750">
              <a:lnSpc>
                <a:spcPct val="150000"/>
              </a:lnSpc>
              <a:spcBef>
                <a:spcPts val="200"/>
              </a:spcBef>
              <a:spcAft>
                <a:spcPts val="60"/>
              </a:spcAft>
              <a:buFont typeface="微软雅黑" pitchFamily="34" charset="-122"/>
              <a:buChar char="※"/>
            </a:pPr>
            <a:r>
              <a:rPr lang="zh-CN" altLang="zh-CN" sz="1600" dirty="0" smtClean="0">
                <a:solidFill>
                  <a:schemeClr val="bg1">
                    <a:lumMod val="50000"/>
                  </a:schemeClr>
                </a:solidFill>
                <a:latin typeface="微软雅黑" pitchFamily="34" charset="-122"/>
                <a:ea typeface="微软雅黑" pitchFamily="34" charset="-122"/>
              </a:rPr>
              <a:t>从字义上讲，忠：古人讲</a:t>
            </a:r>
            <a:r>
              <a:rPr lang="zh-CN" altLang="zh-CN" sz="1600" b="1" dirty="0" smtClean="0">
                <a:solidFill>
                  <a:srgbClr val="00B0F0"/>
                </a:solidFill>
                <a:latin typeface="微软雅黑" pitchFamily="34" charset="-122"/>
                <a:ea typeface="微软雅黑" pitchFamily="34" charset="-122"/>
              </a:rPr>
              <a:t>“尽心为忠”</a:t>
            </a:r>
            <a:r>
              <a:rPr lang="zh-CN" altLang="zh-CN" sz="1600" dirty="0" smtClean="0">
                <a:solidFill>
                  <a:schemeClr val="bg1">
                    <a:lumMod val="50000"/>
                  </a:schemeClr>
                </a:solidFill>
                <a:latin typeface="微软雅黑" pitchFamily="34" charset="-122"/>
                <a:ea typeface="微软雅黑" pitchFamily="34" charset="-122"/>
              </a:rPr>
              <a:t>，诚：诚者，信也，就是</a:t>
            </a:r>
            <a:r>
              <a:rPr lang="zh-CN" altLang="zh-CN" sz="1600" b="1" dirty="0" smtClean="0">
                <a:solidFill>
                  <a:srgbClr val="00B0F0"/>
                </a:solidFill>
                <a:latin typeface="微软雅黑" pitchFamily="34" charset="-122"/>
                <a:ea typeface="微软雅黑" pitchFamily="34" charset="-122"/>
              </a:rPr>
              <a:t>真实不欺</a:t>
            </a:r>
            <a:r>
              <a:rPr lang="zh-CN" altLang="zh-CN" sz="1600" dirty="0" smtClean="0">
                <a:solidFill>
                  <a:schemeClr val="bg1">
                    <a:lumMod val="50000"/>
                  </a:schemeClr>
                </a:solidFill>
                <a:latin typeface="微软雅黑" pitchFamily="34" charset="-122"/>
                <a:ea typeface="微软雅黑" pitchFamily="34" charset="-122"/>
              </a:rPr>
              <a:t>。忠诚就是</a:t>
            </a:r>
            <a:r>
              <a:rPr lang="zh-CN" altLang="zh-CN" sz="1600" b="1" dirty="0" smtClean="0">
                <a:solidFill>
                  <a:srgbClr val="00B0F0"/>
                </a:solidFill>
                <a:latin typeface="微软雅黑" pitchFamily="34" charset="-122"/>
                <a:ea typeface="微软雅黑" pitchFamily="34" charset="-122"/>
              </a:rPr>
              <a:t>竭尽全心全力，言行一致，表里如一地</a:t>
            </a:r>
            <a:r>
              <a:rPr lang="zh-CN" altLang="zh-CN" sz="1600" dirty="0" smtClean="0">
                <a:solidFill>
                  <a:schemeClr val="bg1">
                    <a:lumMod val="50000"/>
                  </a:schemeClr>
                </a:solidFill>
                <a:latin typeface="微软雅黑" pitchFamily="34" charset="-122"/>
                <a:ea typeface="微软雅黑" pitchFamily="34" charset="-122"/>
              </a:rPr>
              <a:t>做好事情。</a:t>
            </a:r>
            <a:endParaRPr lang="en-US" altLang="zh-CN" sz="1600" dirty="0" smtClean="0">
              <a:solidFill>
                <a:schemeClr val="bg1">
                  <a:lumMod val="50000"/>
                </a:schemeClr>
              </a:solidFill>
              <a:latin typeface="微软雅黑" pitchFamily="34" charset="-122"/>
              <a:ea typeface="微软雅黑" pitchFamily="34" charset="-122"/>
            </a:endParaRPr>
          </a:p>
          <a:p>
            <a:pPr marL="285750" indent="-285750">
              <a:lnSpc>
                <a:spcPct val="150000"/>
              </a:lnSpc>
              <a:spcBef>
                <a:spcPts val="200"/>
              </a:spcBef>
              <a:spcAft>
                <a:spcPts val="60"/>
              </a:spcAft>
              <a:buFont typeface="微软雅黑" pitchFamily="34" charset="-122"/>
              <a:buChar char="※"/>
            </a:pPr>
            <a:r>
              <a:rPr lang="zh-CN" altLang="en-US" sz="1600" dirty="0" smtClean="0">
                <a:solidFill>
                  <a:schemeClr val="bg1">
                    <a:lumMod val="50000"/>
                  </a:schemeClr>
                </a:solidFill>
                <a:latin typeface="微软雅黑" pitchFamily="34" charset="-122"/>
                <a:ea typeface="微软雅黑" pitchFamily="34" charset="-122"/>
              </a:rPr>
              <a:t>员工</a:t>
            </a:r>
            <a:r>
              <a:rPr lang="zh-CN" altLang="en-US" sz="1600" dirty="0">
                <a:solidFill>
                  <a:schemeClr val="bg1">
                    <a:lumMod val="50000"/>
                  </a:schemeClr>
                </a:solidFill>
                <a:latin typeface="微软雅黑" pitchFamily="34" charset="-122"/>
                <a:ea typeface="微软雅黑" pitchFamily="34" charset="-122"/>
              </a:rPr>
              <a:t>忠诚度是员工对企业的</a:t>
            </a:r>
            <a:r>
              <a:rPr lang="zh-CN" altLang="en-US" sz="1600" b="1" dirty="0">
                <a:solidFill>
                  <a:srgbClr val="00B0F0"/>
                </a:solidFill>
                <a:latin typeface="微软雅黑" pitchFamily="34" charset="-122"/>
                <a:ea typeface="微软雅黑" pitchFamily="34" charset="-122"/>
              </a:rPr>
              <a:t>忠诚程度</a:t>
            </a:r>
            <a:r>
              <a:rPr lang="zh-CN" altLang="en-US" sz="1600" dirty="0">
                <a:solidFill>
                  <a:schemeClr val="bg1">
                    <a:lumMod val="50000"/>
                  </a:schemeClr>
                </a:solidFill>
                <a:latin typeface="微软雅黑" pitchFamily="34" charset="-122"/>
                <a:ea typeface="微软雅黑" pitchFamily="34" charset="-122"/>
              </a:rPr>
              <a:t>，是指员工对于企业所表现出来的行为指向和心理</a:t>
            </a:r>
            <a:r>
              <a:rPr lang="zh-CN" altLang="en-US" sz="1600" dirty="0" smtClean="0">
                <a:solidFill>
                  <a:schemeClr val="bg1">
                    <a:lumMod val="50000"/>
                  </a:schemeClr>
                </a:solidFill>
                <a:latin typeface="微软雅黑" pitchFamily="34" charset="-122"/>
                <a:ea typeface="微软雅黑" pitchFamily="34" charset="-122"/>
              </a:rPr>
              <a:t>归属</a:t>
            </a:r>
            <a:r>
              <a:rPr lang="zh-CN" altLang="en-US" sz="1600" dirty="0">
                <a:solidFill>
                  <a:schemeClr val="bg1">
                    <a:lumMod val="50000"/>
                  </a:schemeClr>
                </a:solidFill>
                <a:latin typeface="微软雅黑" pitchFamily="34" charset="-122"/>
                <a:ea typeface="微软雅黑" pitchFamily="34" charset="-122"/>
              </a:rPr>
              <a:t>，</a:t>
            </a:r>
            <a:r>
              <a:rPr lang="zh-CN" altLang="en-US" sz="1600" dirty="0" smtClean="0">
                <a:solidFill>
                  <a:schemeClr val="bg1">
                    <a:lumMod val="50000"/>
                  </a:schemeClr>
                </a:solidFill>
                <a:latin typeface="微软雅黑" pitchFamily="34" charset="-122"/>
                <a:ea typeface="微软雅黑" pitchFamily="34" charset="-122"/>
              </a:rPr>
              <a:t>即</a:t>
            </a:r>
            <a:r>
              <a:rPr lang="zh-CN" altLang="en-US" sz="1600" dirty="0">
                <a:solidFill>
                  <a:schemeClr val="bg1">
                    <a:lumMod val="50000"/>
                  </a:schemeClr>
                </a:solidFill>
                <a:latin typeface="微软雅黑" pitchFamily="34" charset="-122"/>
                <a:ea typeface="微软雅黑" pitchFamily="34" charset="-122"/>
              </a:rPr>
              <a:t>员工对所服务的企业</a:t>
            </a:r>
            <a:r>
              <a:rPr lang="zh-CN" altLang="en-US" sz="1600" b="1" dirty="0">
                <a:solidFill>
                  <a:srgbClr val="00B0F0"/>
                </a:solidFill>
                <a:latin typeface="微软雅黑" pitchFamily="34" charset="-122"/>
                <a:ea typeface="微软雅黑" pitchFamily="34" charset="-122"/>
              </a:rPr>
              <a:t>尽心竭力</a:t>
            </a:r>
            <a:r>
              <a:rPr lang="zh-CN" altLang="en-US" sz="1600" dirty="0">
                <a:solidFill>
                  <a:schemeClr val="bg1">
                    <a:lumMod val="50000"/>
                  </a:schemeClr>
                </a:solidFill>
                <a:latin typeface="微软雅黑" pitchFamily="34" charset="-122"/>
                <a:ea typeface="微软雅黑" pitchFamily="34" charset="-122"/>
              </a:rPr>
              <a:t>的奉献程度</a:t>
            </a:r>
            <a:r>
              <a:rPr lang="zh-CN" altLang="en-US" sz="1600" dirty="0" smtClean="0">
                <a:solidFill>
                  <a:schemeClr val="bg1">
                    <a:lumMod val="50000"/>
                  </a:schemeClr>
                </a:solidFill>
                <a:latin typeface="微软雅黑" pitchFamily="34" charset="-122"/>
                <a:ea typeface="微软雅黑" pitchFamily="34" charset="-122"/>
              </a:rPr>
              <a:t>。</a:t>
            </a:r>
            <a:endParaRPr lang="en-US" altLang="zh-CN" sz="1600" dirty="0" smtClean="0">
              <a:solidFill>
                <a:schemeClr val="bg1">
                  <a:lumMod val="50000"/>
                </a:schemeClr>
              </a:solidFill>
              <a:latin typeface="微软雅黑" pitchFamily="34" charset="-122"/>
              <a:ea typeface="微软雅黑" pitchFamily="34" charset="-122"/>
            </a:endParaRPr>
          </a:p>
          <a:p>
            <a:pPr marL="285750" indent="-285750">
              <a:lnSpc>
                <a:spcPct val="150000"/>
              </a:lnSpc>
              <a:spcBef>
                <a:spcPts val="200"/>
              </a:spcBef>
              <a:spcAft>
                <a:spcPts val="60"/>
              </a:spcAft>
              <a:buFont typeface="微软雅黑" pitchFamily="34" charset="-122"/>
              <a:buChar char="※"/>
            </a:pPr>
            <a:r>
              <a:rPr lang="zh-CN" altLang="zh-CN" sz="1600" dirty="0">
                <a:solidFill>
                  <a:schemeClr val="bg1">
                    <a:lumMod val="50000"/>
                  </a:schemeClr>
                </a:solidFill>
                <a:latin typeface="微软雅黑" pitchFamily="34" charset="-122"/>
                <a:ea typeface="微软雅黑" pitchFamily="34" charset="-122"/>
              </a:rPr>
              <a:t>现代企业中，</a:t>
            </a:r>
            <a:r>
              <a:rPr lang="zh-CN" altLang="zh-CN" sz="1600" b="1" dirty="0">
                <a:solidFill>
                  <a:srgbClr val="00B0F0"/>
                </a:solidFill>
                <a:latin typeface="微软雅黑" pitchFamily="34" charset="-122"/>
                <a:ea typeface="微软雅黑" pitchFamily="34" charset="-122"/>
              </a:rPr>
              <a:t>忠诚是职业人应遵循的一种职业基本准则，</a:t>
            </a:r>
            <a:r>
              <a:rPr lang="zh-CN" altLang="zh-CN" sz="1600" dirty="0">
                <a:solidFill>
                  <a:schemeClr val="bg1">
                    <a:lumMod val="50000"/>
                  </a:schemeClr>
                </a:solidFill>
                <a:latin typeface="微软雅黑" pitchFamily="34" charset="-122"/>
                <a:ea typeface="微软雅黑" pitchFamily="34" charset="-122"/>
              </a:rPr>
              <a:t>是指对组织或个人甚至是信念的真实无欺、遵守承诺和契约的品德及行为</a:t>
            </a:r>
            <a:r>
              <a:rPr lang="zh-CN" altLang="zh-CN" sz="1600" dirty="0" smtClean="0">
                <a:solidFill>
                  <a:schemeClr val="bg1">
                    <a:lumMod val="50000"/>
                  </a:schemeClr>
                </a:solidFill>
                <a:latin typeface="微软雅黑" pitchFamily="34" charset="-122"/>
                <a:ea typeface="微软雅黑" pitchFamily="34" charset="-122"/>
              </a:rPr>
              <a:t>。</a:t>
            </a:r>
            <a:endParaRPr lang="zh-CN" altLang="en-US" sz="2000" b="1" dirty="0">
              <a:solidFill>
                <a:srgbClr val="FF6600"/>
              </a:solidFill>
              <a:latin typeface="微软雅黑" pitchFamily="34" charset="-122"/>
              <a:ea typeface="微软雅黑" pitchFamily="34" charset="-122"/>
            </a:endParaRPr>
          </a:p>
        </p:txBody>
      </p:sp>
      <p:sp>
        <p:nvSpPr>
          <p:cNvPr id="10" name="TextBox 9"/>
          <p:cNvSpPr txBox="1"/>
          <p:nvPr/>
        </p:nvSpPr>
        <p:spPr>
          <a:xfrm>
            <a:off x="577224" y="4528279"/>
            <a:ext cx="4104456" cy="390492"/>
          </a:xfrm>
          <a:prstGeom prst="rect">
            <a:avLst/>
          </a:prstGeom>
          <a:noFill/>
        </p:spPr>
        <p:txBody>
          <a:bodyPr wrap="square">
            <a:spAutoFit/>
          </a:bodyPr>
          <a:lstStyle/>
          <a:p>
            <a:pPr>
              <a:lnSpc>
                <a:spcPct val="135000"/>
              </a:lnSpc>
              <a:defRPr/>
            </a:pPr>
            <a:r>
              <a:rPr lang="en-US" altLang="zh-CN" sz="1600" dirty="0" smtClean="0">
                <a:solidFill>
                  <a:schemeClr val="bg1">
                    <a:lumMod val="50000"/>
                  </a:schemeClr>
                </a:solidFill>
                <a:latin typeface="微软雅黑" pitchFamily="34" charset="-122"/>
                <a:ea typeface="微软雅黑" pitchFamily="34" charset="-122"/>
              </a:rPr>
              <a:t>     </a:t>
            </a:r>
            <a:endParaRPr lang="zh-CN" altLang="en-US" sz="2000" b="1" dirty="0">
              <a:solidFill>
                <a:srgbClr val="FF6600"/>
              </a:solidFill>
              <a:latin typeface="微软雅黑" pitchFamily="34" charset="-122"/>
              <a:ea typeface="微软雅黑" pitchFamily="34" charset="-122"/>
            </a:endParaRPr>
          </a:p>
        </p:txBody>
      </p:sp>
      <p:sp>
        <p:nvSpPr>
          <p:cNvPr id="6" name="矩形 5"/>
          <p:cNvSpPr/>
          <p:nvPr/>
        </p:nvSpPr>
        <p:spPr>
          <a:xfrm>
            <a:off x="683568" y="5373216"/>
            <a:ext cx="4104009" cy="461665"/>
          </a:xfrm>
          <a:prstGeom prst="rect">
            <a:avLst/>
          </a:prstGeom>
          <a:noFill/>
        </p:spPr>
        <p:txBody>
          <a:bodyPr wrap="none" lIns="91440" tIns="45720" rIns="91440" bIns="45720">
            <a:spAutoFit/>
          </a:bodyPr>
          <a:lstStyle/>
          <a:p>
            <a:pPr algn="ctr"/>
            <a:r>
              <a:rPr lang="zh-CN" altLang="en-US" sz="2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右图：</a:t>
            </a:r>
            <a:r>
              <a:rPr lang="zh-CN" alt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秦</a:t>
            </a:r>
            <a:r>
              <a:rPr lang="en-US" altLang="zh-CN"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a:t>
            </a:r>
            <a:r>
              <a:rPr lang="zh-CN" alt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兵马俑</a:t>
            </a:r>
            <a:r>
              <a:rPr lang="en-US" altLang="zh-CN"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_</a:t>
            </a:r>
            <a:r>
              <a:rPr lang="zh-CN" altLang="en-US" sz="2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微软雅黑" pitchFamily="34" charset="-122"/>
                <a:ea typeface="微软雅黑" pitchFamily="34" charset="-122"/>
              </a:rPr>
              <a:t>千年的忠诚</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268760"/>
            <a:ext cx="3567152" cy="4581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084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ppt_x</p:attrName>
                                        </p:attrNameLst>
                                      </p:cBhvr>
                                      <p:tavLst>
                                        <p:tav tm="0">
                                          <p:val>
                                            <p:strVal val="#ppt_x"/>
                                          </p:val>
                                        </p:tav>
                                        <p:tav tm="100000">
                                          <p:val>
                                            <p:strVal val="#ppt_x"/>
                                          </p:val>
                                        </p:tav>
                                      </p:tavLst>
                                    </p:anim>
                                    <p:anim calcmode="lin" valueType="num">
                                      <p:cBhvr>
                                        <p:cTn id="16"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0-#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99592" y="1080996"/>
            <a:ext cx="3217159" cy="4796276"/>
            <a:chOff x="1042371" y="1080996"/>
            <a:chExt cx="3217159" cy="4796276"/>
          </a:xfrm>
        </p:grpSpPr>
        <p:sp>
          <p:nvSpPr>
            <p:cNvPr id="23" name="TextBox 22"/>
            <p:cNvSpPr txBox="1"/>
            <p:nvPr/>
          </p:nvSpPr>
          <p:spPr>
            <a:xfrm>
              <a:off x="1043608" y="5215743"/>
              <a:ext cx="3214687" cy="661529"/>
            </a:xfrm>
            <a:prstGeom prst="roundRect">
              <a:avLst/>
            </a:prstGeom>
          </p:spPr>
          <p:style>
            <a:lnRef idx="1">
              <a:schemeClr val="accent3"/>
            </a:lnRef>
            <a:fillRef idx="3">
              <a:schemeClr val="accent3"/>
            </a:fillRef>
            <a:effectRef idx="2">
              <a:schemeClr val="accent3"/>
            </a:effectRef>
            <a:fontRef idx="minor">
              <a:schemeClr val="lt1"/>
            </a:fontRef>
          </p:style>
          <p:txBody>
            <a:bodyPr>
              <a:spAutoFit/>
            </a:bodyPr>
            <a:lstStyle/>
            <a:p>
              <a:pPr algn="ctr" defTabSz="1234440" fontAlgn="auto">
                <a:lnSpc>
                  <a:spcPct val="130000"/>
                </a:lnSpc>
                <a:spcBef>
                  <a:spcPts val="0"/>
                </a:spcBef>
                <a:spcAft>
                  <a:spcPts val="0"/>
                </a:spcAft>
                <a:defRPr/>
              </a:pPr>
              <a:r>
                <a:rPr lang="zh-CN" altLang="en-US" sz="2800" b="1" dirty="0" smtClean="0">
                  <a:solidFill>
                    <a:schemeClr val="bg1"/>
                  </a:solidFill>
                  <a:latin typeface="微软雅黑" pitchFamily="34" charset="-122"/>
                  <a:ea typeface="微软雅黑" pitchFamily="34" charset="-122"/>
                </a:rPr>
                <a:t>团队精神</a:t>
              </a:r>
              <a:endParaRPr lang="zh-CN" altLang="en-US" sz="2800" b="1" dirty="0">
                <a:solidFill>
                  <a:schemeClr val="bg1"/>
                </a:solidFill>
                <a:latin typeface="微软雅黑" pitchFamily="34" charset="-122"/>
                <a:ea typeface="微软雅黑" pitchFamily="34" charset="-122"/>
              </a:endParaRPr>
            </a:p>
          </p:txBody>
        </p:sp>
        <p:pic>
          <p:nvPicPr>
            <p:cNvPr id="24" name="Picture 3" descr="C:\Documents and Settings\tdz\桌面\桃园结义.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71" y="1080996"/>
              <a:ext cx="3217159" cy="3860172"/>
            </a:xfrm>
            <a:prstGeom prst="rect">
              <a:avLst/>
            </a:prstGeom>
            <a:noFill/>
            <a:ln w="38100">
              <a:solidFill>
                <a:schemeClr val="accent6">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 name="标题 1"/>
          <p:cNvSpPr>
            <a:spLocks noGrp="1"/>
          </p:cNvSpPr>
          <p:nvPr>
            <p:ph type="title"/>
          </p:nvPr>
        </p:nvSpPr>
        <p:spPr/>
        <p:txBody>
          <a:bodyPr>
            <a:noAutofit/>
          </a:bodyPr>
          <a:lstStyle/>
          <a:p>
            <a:r>
              <a:rPr lang="zh-CN" altLang="en-US" sz="1500" b="1" dirty="0" smtClean="0">
                <a:solidFill>
                  <a:srgbClr val="00B0F0"/>
                </a:solidFill>
              </a:rPr>
              <a:t>二级目录</a:t>
            </a:r>
            <a:endParaRPr lang="zh-CN" altLang="en-US" sz="1500" b="1" dirty="0">
              <a:solidFill>
                <a:srgbClr val="00B0F0"/>
              </a:solidFill>
            </a:endParaRPr>
          </a:p>
        </p:txBody>
      </p:sp>
      <p:grpSp>
        <p:nvGrpSpPr>
          <p:cNvPr id="3" name="组合 2"/>
          <p:cNvGrpSpPr/>
          <p:nvPr/>
        </p:nvGrpSpPr>
        <p:grpSpPr>
          <a:xfrm>
            <a:off x="4860032" y="1243736"/>
            <a:ext cx="3960440" cy="923329"/>
            <a:chOff x="4860032" y="1243736"/>
            <a:chExt cx="3960440" cy="923329"/>
          </a:xfrm>
        </p:grpSpPr>
        <p:sp>
          <p:nvSpPr>
            <p:cNvPr id="79" name="TextBox 78"/>
            <p:cNvSpPr txBox="1"/>
            <p:nvPr/>
          </p:nvSpPr>
          <p:spPr>
            <a:xfrm>
              <a:off x="4860032" y="1243736"/>
              <a:ext cx="3096344"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smtClean="0">
                  <a:solidFill>
                    <a:srgbClr val="FFC000"/>
                  </a:solidFill>
                  <a:latin typeface="微软雅黑" pitchFamily="34" charset="-122"/>
                  <a:ea typeface="微软雅黑" pitchFamily="34" charset="-122"/>
                </a:rPr>
                <a:t>团队的力量</a:t>
              </a:r>
              <a:endParaRPr kumimoji="0" lang="zh-CN" altLang="en-US" sz="2400" b="1" i="0" u="none" strike="noStrike" kern="0" cap="none" spc="0" normalizeH="0" baseline="0" noProof="0" dirty="0">
                <a:ln>
                  <a:noFill/>
                </a:ln>
                <a:solidFill>
                  <a:srgbClr val="FFC000"/>
                </a:solidFill>
                <a:effectLst/>
                <a:uLnTx/>
                <a:uFillTx/>
                <a:latin typeface="微软雅黑" pitchFamily="34" charset="-122"/>
                <a:ea typeface="微软雅黑" pitchFamily="34" charset="-122"/>
              </a:endParaRPr>
            </a:p>
          </p:txBody>
        </p:sp>
        <p:sp>
          <p:nvSpPr>
            <p:cNvPr id="80" name="矩形 79"/>
            <p:cNvSpPr/>
            <p:nvPr/>
          </p:nvSpPr>
          <p:spPr>
            <a:xfrm>
              <a:off x="4860032" y="1828511"/>
              <a:ext cx="3960440"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lumMod val="50000"/>
                      <a:lumOff val="50000"/>
                    </a:sysClr>
                  </a:solidFill>
                  <a:latin typeface="微软雅黑" pitchFamily="34" charset="-122"/>
                  <a:ea typeface="微软雅黑" pitchFamily="34" charset="-122"/>
                </a:rPr>
                <a:t>与</a:t>
              </a:r>
              <a:r>
                <a:rPr lang="zh-CN" altLang="en-US" sz="1600" kern="0" dirty="0">
                  <a:solidFill>
                    <a:sysClr val="windowText" lastClr="000000">
                      <a:lumMod val="50000"/>
                      <a:lumOff val="50000"/>
                    </a:sysClr>
                  </a:solidFill>
                  <a:latin typeface="微软雅黑" pitchFamily="34" charset="-122"/>
                  <a:ea typeface="微软雅黑" pitchFamily="34" charset="-122"/>
                </a:rPr>
                <a:t>伙伴精诚协作，就能变得强大。</a:t>
              </a:r>
            </a:p>
          </p:txBody>
        </p:sp>
      </p:grpSp>
      <p:cxnSp>
        <p:nvCxnSpPr>
          <p:cNvPr id="81" name="直接连接符 80"/>
          <p:cNvCxnSpPr/>
          <p:nvPr/>
        </p:nvCxnSpPr>
        <p:spPr>
          <a:xfrm>
            <a:off x="4860032" y="2251848"/>
            <a:ext cx="3528392" cy="0"/>
          </a:xfrm>
          <a:prstGeom prst="line">
            <a:avLst/>
          </a:prstGeom>
          <a:noFill/>
          <a:ln w="9525" cap="flat" cmpd="sng" algn="ctr">
            <a:solidFill>
              <a:sysClr val="windowText" lastClr="000000"/>
            </a:solidFill>
            <a:prstDash val="dash"/>
          </a:ln>
          <a:effectLst/>
        </p:spPr>
      </p:cxnSp>
      <p:grpSp>
        <p:nvGrpSpPr>
          <p:cNvPr id="4" name="组合 3"/>
          <p:cNvGrpSpPr/>
          <p:nvPr/>
        </p:nvGrpSpPr>
        <p:grpSpPr>
          <a:xfrm>
            <a:off x="4860032" y="2367885"/>
            <a:ext cx="3960440" cy="923329"/>
            <a:chOff x="4860032" y="2367885"/>
            <a:chExt cx="3960440" cy="923329"/>
          </a:xfrm>
        </p:grpSpPr>
        <p:sp>
          <p:nvSpPr>
            <p:cNvPr id="82" name="TextBox 81"/>
            <p:cNvSpPr txBox="1"/>
            <p:nvPr/>
          </p:nvSpPr>
          <p:spPr>
            <a:xfrm>
              <a:off x="4860032" y="2367885"/>
              <a:ext cx="3960440" cy="461665"/>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2400" b="1" kern="0">
                  <a:solidFill>
                    <a:srgbClr val="FFC000"/>
                  </a:solidFill>
                  <a:latin typeface="微软雅黑" pitchFamily="34" charset="-122"/>
                  <a:ea typeface="微软雅黑" pitchFamily="34" charset="-122"/>
                </a:defRPr>
              </a:lvl1pPr>
            </a:lstStyle>
            <a:p>
              <a:r>
                <a:rPr lang="zh-CN" altLang="en-US" dirty="0"/>
                <a:t>为什么人多力量却不一定大</a:t>
              </a:r>
            </a:p>
          </p:txBody>
        </p:sp>
        <p:sp>
          <p:nvSpPr>
            <p:cNvPr id="83" name="矩形 82"/>
            <p:cNvSpPr/>
            <p:nvPr/>
          </p:nvSpPr>
          <p:spPr>
            <a:xfrm>
              <a:off x="4860032" y="2952660"/>
              <a:ext cx="3672408"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lumMod val="50000"/>
                      <a:lumOff val="50000"/>
                    </a:sysClr>
                  </a:solidFill>
                  <a:effectLst/>
                  <a:uLnTx/>
                  <a:uFillTx/>
                  <a:latin typeface="微软雅黑" pitchFamily="34" charset="-122"/>
                  <a:ea typeface="微软雅黑" pitchFamily="34" charset="-122"/>
                </a:rPr>
                <a:t> 为什么“三个和尚没水吃？”</a:t>
              </a: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p:txBody>
        </p:sp>
      </p:grpSp>
      <p:cxnSp>
        <p:nvCxnSpPr>
          <p:cNvPr id="84" name="直接连接符 83"/>
          <p:cNvCxnSpPr/>
          <p:nvPr/>
        </p:nvCxnSpPr>
        <p:spPr>
          <a:xfrm>
            <a:off x="4860032" y="3375997"/>
            <a:ext cx="3528392" cy="0"/>
          </a:xfrm>
          <a:prstGeom prst="line">
            <a:avLst/>
          </a:prstGeom>
          <a:noFill/>
          <a:ln w="9525" cap="flat" cmpd="sng" algn="ctr">
            <a:solidFill>
              <a:sysClr val="windowText" lastClr="000000"/>
            </a:solidFill>
            <a:prstDash val="dash"/>
          </a:ln>
          <a:effectLst/>
        </p:spPr>
      </p:cxnSp>
      <p:grpSp>
        <p:nvGrpSpPr>
          <p:cNvPr id="5" name="组合 4"/>
          <p:cNvGrpSpPr/>
          <p:nvPr/>
        </p:nvGrpSpPr>
        <p:grpSpPr>
          <a:xfrm>
            <a:off x="4860032" y="3482529"/>
            <a:ext cx="3672408" cy="923329"/>
            <a:chOff x="4860032" y="3482529"/>
            <a:chExt cx="3672408" cy="923329"/>
          </a:xfrm>
        </p:grpSpPr>
        <p:sp>
          <p:nvSpPr>
            <p:cNvPr id="85" name="TextBox 84"/>
            <p:cNvSpPr txBox="1"/>
            <p:nvPr/>
          </p:nvSpPr>
          <p:spPr>
            <a:xfrm>
              <a:off x="4860032" y="3482529"/>
              <a:ext cx="3672408" cy="461665"/>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2400" b="1" kern="0">
                  <a:solidFill>
                    <a:srgbClr val="FFC000"/>
                  </a:solidFill>
                  <a:latin typeface="微软雅黑" pitchFamily="34" charset="-122"/>
                  <a:ea typeface="微软雅黑" pitchFamily="34" charset="-122"/>
                </a:defRPr>
              </a:lvl1pPr>
            </a:lstStyle>
            <a:p>
              <a:r>
                <a:rPr lang="zh-CN" altLang="en-US" dirty="0"/>
                <a:t>如何理解团队精神</a:t>
              </a:r>
            </a:p>
          </p:txBody>
        </p:sp>
        <p:sp>
          <p:nvSpPr>
            <p:cNvPr id="86" name="矩形 85"/>
            <p:cNvSpPr/>
            <p:nvPr/>
          </p:nvSpPr>
          <p:spPr>
            <a:xfrm>
              <a:off x="4860032" y="4067304"/>
              <a:ext cx="2717692"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lumMod val="50000"/>
                      <a:lumOff val="50000"/>
                    </a:sysClr>
                  </a:solidFill>
                  <a:effectLst/>
                  <a:uLnTx/>
                  <a:uFillTx/>
                  <a:latin typeface="微软雅黑" pitchFamily="34" charset="-122"/>
                  <a:ea typeface="微软雅黑" pitchFamily="34" charset="-122"/>
                </a:rPr>
                <a:t>团队精神是什么？怎样理解？</a:t>
              </a: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p:txBody>
        </p:sp>
      </p:grpSp>
      <p:cxnSp>
        <p:nvCxnSpPr>
          <p:cNvPr id="87" name="直接连接符 86"/>
          <p:cNvCxnSpPr/>
          <p:nvPr/>
        </p:nvCxnSpPr>
        <p:spPr>
          <a:xfrm>
            <a:off x="4860032" y="4490641"/>
            <a:ext cx="3528392" cy="0"/>
          </a:xfrm>
          <a:prstGeom prst="line">
            <a:avLst/>
          </a:prstGeom>
          <a:noFill/>
          <a:ln w="9525" cap="flat" cmpd="sng" algn="ctr">
            <a:solidFill>
              <a:sysClr val="windowText" lastClr="000000"/>
            </a:solidFill>
            <a:prstDash val="dash"/>
          </a:ln>
          <a:effectLst/>
        </p:spPr>
      </p:cxnSp>
      <p:grpSp>
        <p:nvGrpSpPr>
          <p:cNvPr id="91" name="组合 90"/>
          <p:cNvGrpSpPr/>
          <p:nvPr/>
        </p:nvGrpSpPr>
        <p:grpSpPr>
          <a:xfrm>
            <a:off x="4860032" y="4593903"/>
            <a:ext cx="3960440" cy="923329"/>
            <a:chOff x="4860032" y="4593903"/>
            <a:chExt cx="3960440" cy="923329"/>
          </a:xfrm>
        </p:grpSpPr>
        <p:sp>
          <p:nvSpPr>
            <p:cNvPr id="88" name="TextBox 87"/>
            <p:cNvSpPr txBox="1"/>
            <p:nvPr/>
          </p:nvSpPr>
          <p:spPr>
            <a:xfrm>
              <a:off x="4860032" y="4593903"/>
              <a:ext cx="3960440" cy="461665"/>
            </a:xfrm>
            <a:prstGeom prst="rect">
              <a:avLst/>
            </a:prstGeom>
            <a:noFill/>
          </p:spPr>
          <p:txBody>
            <a:bodyPr wrap="square"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sz="2400" b="1" kern="0">
                  <a:solidFill>
                    <a:srgbClr val="FFC000"/>
                  </a:solidFill>
                  <a:latin typeface="微软雅黑" pitchFamily="34" charset="-122"/>
                  <a:ea typeface="微软雅黑" pitchFamily="34" charset="-122"/>
                </a:defRPr>
              </a:lvl1pPr>
            </a:lstStyle>
            <a:p>
              <a:r>
                <a:rPr lang="zh-CN" altLang="en-US" dirty="0" smtClean="0"/>
                <a:t>怎样才算是具备团队精神</a:t>
              </a:r>
              <a:endParaRPr lang="zh-CN" altLang="en-US" dirty="0"/>
            </a:p>
          </p:txBody>
        </p:sp>
        <p:sp>
          <p:nvSpPr>
            <p:cNvPr id="89" name="矩形 88"/>
            <p:cNvSpPr/>
            <p:nvPr/>
          </p:nvSpPr>
          <p:spPr>
            <a:xfrm>
              <a:off x="4860032" y="5178678"/>
              <a:ext cx="3672408"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lumMod val="50000"/>
                      <a:lumOff val="50000"/>
                    </a:sysClr>
                  </a:solidFill>
                  <a:effectLst/>
                  <a:uLnTx/>
                  <a:uFillTx/>
                  <a:latin typeface="微软雅黑" pitchFamily="34" charset="-122"/>
                  <a:ea typeface="微软雅黑" pitchFamily="34" charset="-122"/>
                </a:rPr>
                <a:t>落实到行动处，具体该怎么做？</a:t>
              </a:r>
              <a:endParaRPr kumimoji="0" lang="zh-CN" altLang="en-US" sz="1600" b="0" i="0" u="none" strike="noStrike" kern="0" cap="none" spc="0" normalizeH="0" baseline="0" noProof="0" dirty="0">
                <a:ln>
                  <a:noFill/>
                </a:ln>
                <a:solidFill>
                  <a:sysClr val="windowText" lastClr="000000">
                    <a:lumMod val="50000"/>
                    <a:lumOff val="50000"/>
                  </a:sysClr>
                </a:solidFill>
                <a:effectLst/>
                <a:uLnTx/>
                <a:uFillTx/>
                <a:latin typeface="微软雅黑" pitchFamily="34" charset="-122"/>
                <a:ea typeface="微软雅黑" pitchFamily="34" charset="-122"/>
              </a:endParaRPr>
            </a:p>
          </p:txBody>
        </p:sp>
      </p:grpSp>
      <p:cxnSp>
        <p:nvCxnSpPr>
          <p:cNvPr id="90" name="直接连接符 89"/>
          <p:cNvCxnSpPr/>
          <p:nvPr/>
        </p:nvCxnSpPr>
        <p:spPr>
          <a:xfrm>
            <a:off x="4860032" y="5589240"/>
            <a:ext cx="3528392" cy="0"/>
          </a:xfrm>
          <a:prstGeom prst="line">
            <a:avLst/>
          </a:prstGeom>
          <a:noFill/>
          <a:ln w="9525" cap="flat" cmpd="sng" algn="ctr">
            <a:solidFill>
              <a:sysClr val="windowText" lastClr="000000"/>
            </a:solidFill>
            <a:prstDash val="dash"/>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3"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1+#ppt_w/2"/>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 calcmode="lin" valueType="num">
                                      <p:cBhvr additive="base">
                                        <p:cTn id="32" dur="500" fill="hold"/>
                                        <p:tgtEl>
                                          <p:spTgt spid="91"/>
                                        </p:tgtEl>
                                        <p:attrNameLst>
                                          <p:attrName>ppt_x</p:attrName>
                                        </p:attrNameLst>
                                      </p:cBhvr>
                                      <p:tavLst>
                                        <p:tav tm="0">
                                          <p:val>
                                            <p:strVal val="#ppt_x"/>
                                          </p:val>
                                        </p:tav>
                                        <p:tav tm="100000">
                                          <p:val>
                                            <p:strVal val="#ppt_x"/>
                                          </p:val>
                                        </p:tav>
                                      </p:tavLst>
                                    </p:anim>
                                    <p:anim calcmode="lin" valueType="num">
                                      <p:cBhvr additive="base">
                                        <p:cTn id="33"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（一）忠诚概述</a:t>
            </a:r>
            <a:endParaRPr lang="zh-CN" altLang="en-US" sz="1500" b="1" dirty="0">
              <a:solidFill>
                <a:srgbClr val="00B0F0"/>
              </a:solidFill>
            </a:endParaRPr>
          </a:p>
        </p:txBody>
      </p:sp>
      <p:sp>
        <p:nvSpPr>
          <p:cNvPr id="8" name="矩形 4"/>
          <p:cNvSpPr>
            <a:spLocks noChangeArrowheads="1"/>
          </p:cNvSpPr>
          <p:nvPr/>
        </p:nvSpPr>
        <p:spPr bwMode="auto">
          <a:xfrm>
            <a:off x="793248" y="1362248"/>
            <a:ext cx="3490720" cy="4154984"/>
          </a:xfrm>
          <a:prstGeom prst="rect">
            <a:avLst/>
          </a:prstGeom>
          <a:noFill/>
          <a:ln w="9525">
            <a:noFill/>
            <a:miter lim="800000"/>
            <a:headEnd/>
            <a:tailEnd/>
          </a:ln>
        </p:spPr>
        <p:txBody>
          <a:bodyPr wrap="square">
            <a:spAutoFit/>
          </a:bodyPr>
          <a:lstStyle/>
          <a:p>
            <a:pPr>
              <a:lnSpc>
                <a:spcPct val="150000"/>
              </a:lnSpc>
              <a:spcBef>
                <a:spcPts val="200"/>
              </a:spcBef>
              <a:spcAft>
                <a:spcPts val="60"/>
              </a:spcAft>
            </a:pPr>
            <a:r>
              <a:rPr lang="zh-CN" altLang="zh-CN" sz="1600" b="1" dirty="0" smtClean="0">
                <a:solidFill>
                  <a:srgbClr val="00B0F0"/>
                </a:solidFill>
                <a:latin typeface="微软雅黑" pitchFamily="34" charset="-122"/>
                <a:ea typeface="微软雅黑" pitchFamily="34" charset="-122"/>
              </a:rPr>
              <a:t>“忠诚”</a:t>
            </a:r>
            <a:r>
              <a:rPr lang="zh-CN" altLang="zh-CN" sz="1600" dirty="0">
                <a:solidFill>
                  <a:prstClr val="white">
                    <a:lumMod val="50000"/>
                  </a:prstClr>
                </a:solidFill>
                <a:latin typeface="微软雅黑" pitchFamily="34" charset="-122"/>
                <a:ea typeface="微软雅黑" pitchFamily="34" charset="-122"/>
              </a:rPr>
              <a:t>在我国有着深远的思想渊源，是中华民族的</a:t>
            </a:r>
            <a:r>
              <a:rPr lang="zh-CN" altLang="zh-CN" sz="1600" b="1" dirty="0">
                <a:solidFill>
                  <a:srgbClr val="00B0F0"/>
                </a:solidFill>
                <a:latin typeface="微软雅黑" pitchFamily="34" charset="-122"/>
                <a:ea typeface="微软雅黑" pitchFamily="34" charset="-122"/>
              </a:rPr>
              <a:t>传统美德</a:t>
            </a:r>
            <a:r>
              <a:rPr lang="zh-CN" altLang="zh-CN" sz="1600" dirty="0">
                <a:solidFill>
                  <a:prstClr val="white">
                    <a:lumMod val="50000"/>
                  </a:prstClr>
                </a:solidFill>
                <a:latin typeface="微软雅黑" pitchFamily="34" charset="-122"/>
                <a:ea typeface="微软雅黑" pitchFamily="34" charset="-122"/>
              </a:rPr>
              <a:t>。中国是以儒家思想为主流的思想文化</a:t>
            </a:r>
            <a:r>
              <a:rPr lang="zh-CN" altLang="zh-CN" sz="1600" dirty="0" smtClean="0">
                <a:solidFill>
                  <a:prstClr val="white">
                    <a:lumMod val="50000"/>
                  </a:prstClr>
                </a:solidFill>
                <a:latin typeface="微软雅黑" pitchFamily="34" charset="-122"/>
                <a:ea typeface="微软雅黑" pitchFamily="34" charset="-122"/>
              </a:rPr>
              <a:t>。儒家</a:t>
            </a:r>
            <a:r>
              <a:rPr lang="zh-CN" altLang="zh-CN" sz="1600" dirty="0">
                <a:solidFill>
                  <a:prstClr val="white">
                    <a:lumMod val="50000"/>
                  </a:prstClr>
                </a:solidFill>
                <a:latin typeface="微软雅黑" pitchFamily="34" charset="-122"/>
                <a:ea typeface="微软雅黑" pitchFamily="34" charset="-122"/>
              </a:rPr>
              <a:t>思想的核心价值观是“</a:t>
            </a:r>
            <a:r>
              <a:rPr lang="zh-CN" altLang="zh-CN" sz="1600" b="1" dirty="0">
                <a:solidFill>
                  <a:srgbClr val="00B0F0"/>
                </a:solidFill>
                <a:latin typeface="微软雅黑" pitchFamily="34" charset="-122"/>
                <a:ea typeface="微软雅黑" pitchFamily="34" charset="-122"/>
              </a:rPr>
              <a:t>忠</a:t>
            </a:r>
            <a:r>
              <a:rPr lang="zh-CN" altLang="zh-CN" sz="1600" dirty="0">
                <a:solidFill>
                  <a:prstClr val="white">
                    <a:lumMod val="50000"/>
                  </a:prstClr>
                </a:solidFill>
                <a:latin typeface="微软雅黑" pitchFamily="34" charset="-122"/>
                <a:ea typeface="微软雅黑" pitchFamily="34" charset="-122"/>
              </a:rPr>
              <a:t>、孝、节、义”、“仁爱”</a:t>
            </a:r>
            <a:r>
              <a:rPr lang="zh-CN" altLang="zh-CN" sz="1600" dirty="0" smtClean="0">
                <a:solidFill>
                  <a:prstClr val="white">
                    <a:lumMod val="50000"/>
                  </a:prstClr>
                </a:solidFill>
                <a:latin typeface="微软雅黑" pitchFamily="34" charset="-122"/>
                <a:ea typeface="微软雅黑" pitchFamily="34" charset="-122"/>
              </a:rPr>
              <a:t>， “</a:t>
            </a:r>
            <a:r>
              <a:rPr lang="zh-CN" altLang="zh-CN" sz="1600" dirty="0">
                <a:solidFill>
                  <a:prstClr val="white">
                    <a:lumMod val="50000"/>
                  </a:prstClr>
                </a:solidFill>
                <a:latin typeface="微软雅黑" pitchFamily="34" charset="-122"/>
                <a:ea typeface="微软雅黑" pitchFamily="34" charset="-122"/>
              </a:rPr>
              <a:t>仁、义、礼、智、</a:t>
            </a:r>
            <a:r>
              <a:rPr lang="zh-CN" altLang="zh-CN" sz="1600" b="1" dirty="0">
                <a:solidFill>
                  <a:srgbClr val="00B0F0"/>
                </a:solidFill>
                <a:latin typeface="微软雅黑" pitchFamily="34" charset="-122"/>
                <a:ea typeface="微软雅黑" pitchFamily="34" charset="-122"/>
              </a:rPr>
              <a:t>信</a:t>
            </a:r>
            <a:r>
              <a:rPr lang="zh-CN" altLang="zh-CN" sz="1600" dirty="0">
                <a:solidFill>
                  <a:prstClr val="white">
                    <a:lumMod val="50000"/>
                  </a:prstClr>
                </a:solidFill>
                <a:latin typeface="微软雅黑" pitchFamily="34" charset="-122"/>
                <a:ea typeface="微软雅黑" pitchFamily="34" charset="-122"/>
              </a:rPr>
              <a:t>”，“温、良、恭、俭、让</a:t>
            </a:r>
            <a:r>
              <a:rPr lang="zh-CN" altLang="zh-CN" sz="1600" dirty="0" smtClean="0">
                <a:solidFill>
                  <a:prstClr val="white">
                    <a:lumMod val="50000"/>
                  </a:prstClr>
                </a:solidFill>
                <a:latin typeface="微软雅黑" pitchFamily="34" charset="-122"/>
                <a:ea typeface="微软雅黑" pitchFamily="34" charset="-122"/>
              </a:rPr>
              <a:t>”。</a:t>
            </a:r>
            <a:r>
              <a:rPr lang="zh-CN" altLang="zh-CN" sz="1600" dirty="0">
                <a:solidFill>
                  <a:prstClr val="white">
                    <a:lumMod val="50000"/>
                  </a:prstClr>
                </a:solidFill>
                <a:latin typeface="微软雅黑" pitchFamily="34" charset="-122"/>
                <a:ea typeface="微软雅黑" pitchFamily="34" charset="-122"/>
              </a:rPr>
              <a:t>“忠诚”的思想在中国渊源流长，影响了一代又一代仁人志士。因此，中国历史上出现了许许多多“忠诚”的英雄人物和可歌可泣的动人事迹，至今仍彪炳青史，光耀千秋。</a:t>
            </a:r>
            <a:endParaRPr lang="zh-CN" altLang="en-US" sz="1600" dirty="0">
              <a:solidFill>
                <a:prstClr val="white">
                  <a:lumMod val="50000"/>
                </a:prstClr>
              </a:solidFill>
              <a:latin typeface="微软雅黑" pitchFamily="34" charset="-122"/>
              <a:ea typeface="微软雅黑" pitchFamily="34" charset="-122"/>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8098"/>
          <a:stretch/>
        </p:blipFill>
        <p:spPr>
          <a:xfrm>
            <a:off x="5086475" y="1410700"/>
            <a:ext cx="3300345" cy="4058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2784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（一）忠诚概述</a:t>
            </a:r>
            <a:endParaRPr lang="zh-CN" altLang="en-US" sz="1500" b="1" dirty="0">
              <a:solidFill>
                <a:srgbClr val="00B0F0"/>
              </a:solidFill>
            </a:endParaRPr>
          </a:p>
        </p:txBody>
      </p:sp>
      <p:sp>
        <p:nvSpPr>
          <p:cNvPr id="5" name="TextBox 4"/>
          <p:cNvSpPr txBox="1"/>
          <p:nvPr/>
        </p:nvSpPr>
        <p:spPr>
          <a:xfrm>
            <a:off x="683568" y="1302551"/>
            <a:ext cx="3744342" cy="4142673"/>
          </a:xfrm>
          <a:prstGeom prst="rect">
            <a:avLst/>
          </a:prstGeom>
          <a:noFill/>
        </p:spPr>
        <p:txBody>
          <a:bodyPr wrap="square">
            <a:spAutoFit/>
          </a:bodyPr>
          <a:lstStyle/>
          <a:p>
            <a:pPr>
              <a:lnSpc>
                <a:spcPct val="140000"/>
              </a:lnSpc>
              <a:defRPr/>
            </a:pPr>
            <a:r>
              <a:rPr lang="en-US" altLang="zh-CN" sz="2000" dirty="0" smtClean="0">
                <a:latin typeface="微软雅黑" pitchFamily="34" charset="-122"/>
                <a:ea typeface="微软雅黑" pitchFamily="34" charset="-122"/>
              </a:rPr>
              <a:t>     </a:t>
            </a:r>
            <a:r>
              <a:rPr lang="zh-CN" altLang="zh-CN" sz="2000" b="1" dirty="0" smtClean="0">
                <a:solidFill>
                  <a:srgbClr val="00B0F0"/>
                </a:solidFill>
                <a:latin typeface="微软雅黑" pitchFamily="34" charset="-122"/>
                <a:ea typeface="微软雅黑" pitchFamily="34" charset="-122"/>
              </a:rPr>
              <a:t>【苏武牧羊的故事】</a:t>
            </a:r>
            <a:endParaRPr lang="en-US" altLang="zh-CN" sz="2000" b="1" dirty="0" smtClean="0">
              <a:solidFill>
                <a:srgbClr val="00B0F0"/>
              </a:solidFill>
              <a:latin typeface="微软雅黑" pitchFamily="34" charset="-122"/>
              <a:ea typeface="微软雅黑" pitchFamily="34" charset="-122"/>
            </a:endParaRPr>
          </a:p>
          <a:p>
            <a:pPr>
              <a:lnSpc>
                <a:spcPct val="140000"/>
              </a:lnSpc>
              <a:defRPr/>
            </a:pPr>
            <a:r>
              <a:rPr lang="en-US" altLang="zh-CN" sz="1600" b="1" dirty="0">
                <a:solidFill>
                  <a:srgbClr val="00B0F0"/>
                </a:solidFill>
                <a:latin typeface="微软雅黑" pitchFamily="34" charset="-122"/>
                <a:ea typeface="微软雅黑" pitchFamily="34" charset="-122"/>
              </a:rPr>
              <a:t> </a:t>
            </a:r>
            <a:r>
              <a:rPr lang="en-US" altLang="zh-CN" sz="1600" b="1" dirty="0" smtClean="0">
                <a:solidFill>
                  <a:srgbClr val="00B0F0"/>
                </a:solidFill>
                <a:latin typeface="微软雅黑" pitchFamily="34" charset="-122"/>
                <a:ea typeface="微软雅黑" pitchFamily="34" charset="-122"/>
              </a:rPr>
              <a:t>      </a:t>
            </a:r>
            <a:r>
              <a:rPr lang="zh-CN" altLang="en-US" sz="1600" dirty="0" smtClean="0">
                <a:solidFill>
                  <a:schemeClr val="bg1">
                    <a:lumMod val="50000"/>
                  </a:schemeClr>
                </a:solidFill>
                <a:latin typeface="微软雅黑" pitchFamily="34" charset="-122"/>
                <a:ea typeface="微软雅黑" pitchFamily="34" charset="-122"/>
              </a:rPr>
              <a:t>苏</a:t>
            </a:r>
            <a:r>
              <a:rPr lang="zh-CN" altLang="en-US" sz="1600" dirty="0">
                <a:solidFill>
                  <a:schemeClr val="bg1">
                    <a:lumMod val="50000"/>
                  </a:schemeClr>
                </a:solidFill>
                <a:latin typeface="微软雅黑" pitchFamily="34" charset="-122"/>
                <a:ea typeface="微软雅黑" pitchFamily="34" charset="-122"/>
              </a:rPr>
              <a:t>武奉命持节出使匈奴，被匈奴人扣留，苏武誓死不降，匈奴单于为了逼迫苏武投降，开始时将他幽禁在大窖中，苏武饥渴难忍，就吃雪和旃毛维生，但绝不投降。单于又把他弄到北海，苏武更是不为所动，依旧手持汉朝符节，牧羊为生，在北海边牧羊十九年，才被释回。苏武牧羊是震撼人心的历史故事，苏武死后，汉宣帝将其列为</a:t>
            </a:r>
            <a:r>
              <a:rPr lang="zh-CN" altLang="en-US" sz="2000" b="1" dirty="0">
                <a:solidFill>
                  <a:srgbClr val="FF6600"/>
                </a:solidFill>
                <a:latin typeface="微软雅黑" pitchFamily="34" charset="-122"/>
                <a:ea typeface="微软雅黑" pitchFamily="34" charset="-122"/>
              </a:rPr>
              <a:t>“麒麟阁十一功臣”</a:t>
            </a:r>
            <a:r>
              <a:rPr lang="zh-CN" altLang="en-US" sz="1600" dirty="0">
                <a:solidFill>
                  <a:schemeClr val="bg1">
                    <a:lumMod val="50000"/>
                  </a:schemeClr>
                </a:solidFill>
                <a:latin typeface="微软雅黑" pitchFamily="34" charset="-122"/>
                <a:ea typeface="微软雅黑" pitchFamily="34" charset="-122"/>
              </a:rPr>
              <a:t>之一，彰显其节操</a:t>
            </a:r>
            <a:r>
              <a:rPr lang="zh-CN" altLang="en-US" sz="1600" dirty="0" smtClean="0">
                <a:solidFill>
                  <a:schemeClr val="bg1">
                    <a:lumMod val="50000"/>
                  </a:schemeClr>
                </a:solidFill>
                <a:latin typeface="微软雅黑" pitchFamily="34" charset="-122"/>
                <a:ea typeface="微软雅黑" pitchFamily="34" charset="-122"/>
              </a:rPr>
              <a:t>。</a:t>
            </a:r>
            <a:endParaRPr lang="zh-CN" altLang="zh-CN" sz="1600" dirty="0">
              <a:solidFill>
                <a:schemeClr val="bg1">
                  <a:lumMod val="50000"/>
                </a:schemeClr>
              </a:solidFill>
              <a:latin typeface="微软雅黑" pitchFamily="34" charset="-122"/>
              <a:ea typeface="微软雅黑" pitchFamily="34" charset="-122"/>
            </a:endParaRPr>
          </a:p>
        </p:txBody>
      </p:sp>
      <p:pic>
        <p:nvPicPr>
          <p:cNvPr id="6" name="Picture 2" descr="C:\Documents and Settings\tdz\桌面\001372acd3a20b804bb93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620688"/>
            <a:ext cx="3675961" cy="5300067"/>
          </a:xfrm>
          <a:prstGeom prst="rect">
            <a:avLst/>
          </a:prstGeom>
          <a:noFill/>
          <a:ln w="38100">
            <a:solidFill>
              <a:schemeClr val="accent6">
                <a:lumMod val="60000"/>
                <a:lumOff val="4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（一）忠诚概述</a:t>
            </a:r>
            <a:endParaRPr lang="zh-CN" altLang="en-US" sz="1500" b="1" dirty="0">
              <a:solidFill>
                <a:srgbClr val="00B0F0"/>
              </a:solidFill>
            </a:endParaRPr>
          </a:p>
        </p:txBody>
      </p:sp>
      <p:sp>
        <p:nvSpPr>
          <p:cNvPr id="5" name="TextBox 4"/>
          <p:cNvSpPr txBox="1"/>
          <p:nvPr/>
        </p:nvSpPr>
        <p:spPr>
          <a:xfrm>
            <a:off x="227856" y="3933056"/>
            <a:ext cx="2183904" cy="2123274"/>
          </a:xfrm>
          <a:prstGeom prst="rect">
            <a:avLst/>
          </a:prstGeom>
          <a:noFill/>
        </p:spPr>
        <p:txBody>
          <a:bodyPr wrap="square">
            <a:spAutoFit/>
          </a:bodyPr>
          <a:lstStyle/>
          <a:p>
            <a:pPr marL="285750" indent="-285750">
              <a:lnSpc>
                <a:spcPct val="140000"/>
              </a:lnSpc>
              <a:buFont typeface="微软雅黑" pitchFamily="34" charset="-122"/>
              <a:buChar char="※"/>
              <a:defRPr/>
            </a:pPr>
            <a:r>
              <a:rPr lang="zh-CN" altLang="en-US" sz="1600" b="1" dirty="0">
                <a:solidFill>
                  <a:srgbClr val="00B0F0"/>
                </a:solidFill>
                <a:latin typeface="微软雅黑" pitchFamily="34" charset="-122"/>
                <a:ea typeface="微软雅黑" pitchFamily="34" charset="-122"/>
              </a:rPr>
              <a:t>友情</a:t>
            </a:r>
            <a:r>
              <a:rPr lang="zh-CN" altLang="en-US" sz="1600" dirty="0">
                <a:solidFill>
                  <a:schemeClr val="bg1">
                    <a:lumMod val="50000"/>
                  </a:schemeClr>
                </a:solidFill>
                <a:latin typeface="微软雅黑" pitchFamily="34" charset="-122"/>
                <a:ea typeface="微软雅黑" pitchFamily="34" charset="-122"/>
              </a:rPr>
              <a:t>产生忠诚：患难与共或有福共享。</a:t>
            </a:r>
          </a:p>
          <a:p>
            <a:pPr marL="285750" indent="-285750">
              <a:lnSpc>
                <a:spcPct val="140000"/>
              </a:lnSpc>
              <a:buFont typeface="微软雅黑" pitchFamily="34" charset="-122"/>
              <a:buChar char="※"/>
              <a:defRPr/>
            </a:pPr>
            <a:r>
              <a:rPr lang="zh-CN" altLang="en-US" sz="1600" b="1" dirty="0">
                <a:solidFill>
                  <a:srgbClr val="00B0F0"/>
                </a:solidFill>
                <a:latin typeface="微软雅黑" pitchFamily="34" charset="-122"/>
                <a:ea typeface="微软雅黑" pitchFamily="34" charset="-122"/>
              </a:rPr>
              <a:t>感恩</a:t>
            </a:r>
            <a:r>
              <a:rPr lang="zh-CN" altLang="en-US" sz="1600" dirty="0">
                <a:solidFill>
                  <a:schemeClr val="bg1">
                    <a:lumMod val="50000"/>
                  </a:schemeClr>
                </a:solidFill>
                <a:latin typeface="微软雅黑" pitchFamily="34" charset="-122"/>
                <a:ea typeface="微软雅黑" pitchFamily="34" charset="-122"/>
              </a:rPr>
              <a:t>产生忠诚（如诸葛亮） ：这是一个人最基本的道德</a:t>
            </a:r>
            <a:r>
              <a:rPr lang="zh-CN" altLang="en-US" sz="1600" dirty="0" smtClean="0">
                <a:solidFill>
                  <a:schemeClr val="bg1">
                    <a:lumMod val="50000"/>
                  </a:schemeClr>
                </a:solidFill>
                <a:latin typeface="微软雅黑" pitchFamily="34" charset="-122"/>
                <a:ea typeface="微软雅黑" pitchFamily="34" charset="-122"/>
              </a:rPr>
              <a:t>要求。</a:t>
            </a:r>
            <a:endParaRPr lang="zh-CN" altLang="en-US" sz="1600" dirty="0">
              <a:solidFill>
                <a:schemeClr val="bg1">
                  <a:lumMod val="50000"/>
                </a:schemeClr>
              </a:solidFill>
              <a:latin typeface="微软雅黑" pitchFamily="34" charset="-122"/>
              <a:ea typeface="微软雅黑" pitchFamily="34"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80" y="1196752"/>
            <a:ext cx="3048000" cy="2186940"/>
          </a:xfrm>
          <a:prstGeom prst="rect">
            <a:avLst/>
          </a:prstGeom>
          <a:noFill/>
          <a:ln w="38100">
            <a:solidFill>
              <a:srgbClr val="FFFFFF"/>
            </a:solidFill>
          </a:ln>
          <a:effectLst>
            <a:outerShdw blurRad="63500" sx="102000" sy="102000" algn="ctr" rotWithShape="0">
              <a:prstClr val="black">
                <a:alpha val="40000"/>
              </a:prst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856" y="1196752"/>
            <a:ext cx="3048000" cy="2186940"/>
          </a:xfrm>
          <a:prstGeom prst="rect">
            <a:avLst/>
          </a:prstGeom>
          <a:noFill/>
          <a:ln w="38100">
            <a:solidFill>
              <a:srgbClr val="FFFFFF"/>
            </a:solidFill>
          </a:ln>
          <a:effectLst>
            <a:outerShdw blurRad="63500" sx="102000" sy="102000" algn="ctr" rotWithShape="0">
              <a:prstClr val="black">
                <a:alpha val="40000"/>
              </a:prstClr>
            </a:outerShdw>
          </a:effectLst>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5776" y="3821642"/>
            <a:ext cx="3048000" cy="2186940"/>
          </a:xfrm>
          <a:prstGeom prst="rect">
            <a:avLst/>
          </a:prstGeom>
          <a:noFill/>
          <a:ln w="38100">
            <a:solidFill>
              <a:srgbClr val="FFFFFF"/>
            </a:solidFill>
          </a:ln>
          <a:effectLst>
            <a:outerShdw blurRad="63500" sx="102000" sy="102000" algn="ctr" rotWithShape="0">
              <a:prstClr val="black">
                <a:alpha val="40000"/>
              </a:prstClr>
            </a:outerShdw>
          </a:effectLst>
        </p:spPr>
      </p:pic>
      <p:pic>
        <p:nvPicPr>
          <p:cNvPr id="44034" name="Picture 2" descr="C:\Documents and Settings\tdz\桌面\479029_004040306113_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4603" y="3837021"/>
            <a:ext cx="3048000" cy="2186940"/>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698698" y="1260418"/>
            <a:ext cx="2337797" cy="2160591"/>
          </a:xfrm>
          <a:prstGeom prst="rect">
            <a:avLst/>
          </a:prstGeom>
          <a:noFill/>
        </p:spPr>
        <p:txBody>
          <a:bodyPr wrap="square">
            <a:spAutoFit/>
          </a:bodyPr>
          <a:lstStyle/>
          <a:p>
            <a:pPr marL="285750" indent="-285750">
              <a:lnSpc>
                <a:spcPct val="140000"/>
              </a:lnSpc>
              <a:buFont typeface="微软雅黑" pitchFamily="34" charset="-122"/>
              <a:buChar char="※"/>
              <a:defRPr/>
            </a:pPr>
            <a:r>
              <a:rPr lang="zh-CN" altLang="en-US" sz="1600" b="1" dirty="0" smtClean="0">
                <a:solidFill>
                  <a:srgbClr val="00B0F0"/>
                </a:solidFill>
                <a:latin typeface="微软雅黑" pitchFamily="34" charset="-122"/>
                <a:ea typeface="微软雅黑" pitchFamily="34" charset="-122"/>
              </a:rPr>
              <a:t>亲情</a:t>
            </a:r>
            <a:r>
              <a:rPr lang="zh-CN" altLang="en-US" sz="1600" dirty="0">
                <a:solidFill>
                  <a:schemeClr val="bg1">
                    <a:lumMod val="50000"/>
                  </a:schemeClr>
                </a:solidFill>
                <a:latin typeface="微软雅黑" pitchFamily="34" charset="-122"/>
                <a:ea typeface="微软雅黑" pitchFamily="34" charset="-122"/>
              </a:rPr>
              <a:t>产生忠诚：与生俱来的责任。 </a:t>
            </a:r>
          </a:p>
          <a:p>
            <a:pPr marL="285750" indent="-285750">
              <a:lnSpc>
                <a:spcPct val="140000"/>
              </a:lnSpc>
              <a:buFont typeface="微软雅黑" pitchFamily="34" charset="-122"/>
              <a:buChar char="※"/>
              <a:defRPr/>
            </a:pPr>
            <a:r>
              <a:rPr lang="zh-CN" altLang="en-US" sz="1600" b="1" dirty="0">
                <a:solidFill>
                  <a:srgbClr val="00B0F0"/>
                </a:solidFill>
                <a:latin typeface="微软雅黑" pitchFamily="34" charset="-122"/>
                <a:ea typeface="微软雅黑" pitchFamily="34" charset="-122"/>
              </a:rPr>
              <a:t>爱情</a:t>
            </a:r>
            <a:r>
              <a:rPr lang="zh-CN" altLang="en-US" sz="1600" dirty="0">
                <a:solidFill>
                  <a:schemeClr val="bg1">
                    <a:lumMod val="50000"/>
                  </a:schemeClr>
                </a:solidFill>
                <a:latin typeface="微软雅黑" pitchFamily="34" charset="-122"/>
                <a:ea typeface="微软雅黑" pitchFamily="34" charset="-122"/>
              </a:rPr>
              <a:t>产生忠诚：这是一种微观世界非常伟大，宏观世界极其自私的忠诚</a:t>
            </a:r>
            <a:r>
              <a:rPr lang="zh-CN" altLang="en-US" sz="1600" dirty="0" smtClean="0">
                <a:solidFill>
                  <a:schemeClr val="bg1">
                    <a:lumMod val="50000"/>
                  </a:schemeClr>
                </a:solidFill>
                <a:latin typeface="微软雅黑" pitchFamily="34" charset="-122"/>
                <a:ea typeface="微软雅黑" pitchFamily="34" charset="-122"/>
              </a:rPr>
              <a:t>。</a:t>
            </a:r>
            <a:endParaRPr lang="zh-CN" altLang="en-US" sz="16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33842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childTnLst>
                                </p:cTn>
                              </p:par>
                              <p:par>
                                <p:cTn id="8" presetID="2" presetClass="entr" presetSubtype="9" fill="hold" nodeType="withEffect">
                                  <p:stCondLst>
                                    <p:cond delay="30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000" fill="hold"/>
                                        <p:tgtEl>
                                          <p:spTgt spid="10"/>
                                        </p:tgtEl>
                                        <p:attrNameLst>
                                          <p:attrName>ppt_x</p:attrName>
                                        </p:attrNameLst>
                                      </p:cBhvr>
                                      <p:tavLst>
                                        <p:tav tm="0">
                                          <p:val>
                                            <p:strVal val="0-#ppt_w/2"/>
                                          </p:val>
                                        </p:tav>
                                        <p:tav tm="100000">
                                          <p:val>
                                            <p:strVal val="#ppt_x"/>
                                          </p:val>
                                        </p:tav>
                                      </p:tavLst>
                                    </p:anim>
                                    <p:anim calcmode="lin" valueType="num">
                                      <p:cBhvr additive="base">
                                        <p:cTn id="11" dur="1000" fill="hold"/>
                                        <p:tgtEl>
                                          <p:spTgt spid="10"/>
                                        </p:tgtEl>
                                        <p:attrNameLst>
                                          <p:attrName>ppt_y</p:attrName>
                                        </p:attrNameLst>
                                      </p:cBhvr>
                                      <p:tavLst>
                                        <p:tav tm="0">
                                          <p:val>
                                            <p:strVal val="0-#ppt_h/2"/>
                                          </p:val>
                                        </p:tav>
                                        <p:tav tm="100000">
                                          <p:val>
                                            <p:strVal val="#ppt_y"/>
                                          </p:val>
                                        </p:tav>
                                      </p:tavLst>
                                    </p:anim>
                                  </p:childTnLst>
                                </p:cTn>
                              </p:par>
                              <p:par>
                                <p:cTn id="12" presetID="8" presetClass="emph" presetSubtype="0" fill="hold" nodeType="withEffect">
                                  <p:stCondLst>
                                    <p:cond delay="300"/>
                                  </p:stCondLst>
                                  <p:childTnLst>
                                    <p:animRot by="21600000">
                                      <p:cBhvr>
                                        <p:cTn id="13" dur="1000" fill="hold"/>
                                        <p:tgtEl>
                                          <p:spTgt spid="10"/>
                                        </p:tgtEl>
                                        <p:attrNameLst>
                                          <p:attrName>r</p:attrName>
                                        </p:attrNameLst>
                                      </p:cBhvr>
                                    </p:animRot>
                                  </p:childTnLst>
                                </p:cTn>
                              </p:par>
                              <p:par>
                                <p:cTn id="14" presetID="10" presetClass="entr" presetSubtype="0" fill="hold" nodeType="withEffect">
                                  <p:stCondLst>
                                    <p:cond delay="6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250"/>
                                        <p:tgtEl>
                                          <p:spTgt spid="9"/>
                                        </p:tgtEl>
                                      </p:cBhvr>
                                    </p:animEffect>
                                  </p:childTnLst>
                                </p:cTn>
                              </p:par>
                              <p:par>
                                <p:cTn id="17" presetID="2" presetClass="entr" presetSubtype="1" fill="hold" nodeType="withEffect">
                                  <p:stCondLst>
                                    <p:cond delay="6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600"/>
                                  </p:stCondLst>
                                  <p:childTnLst>
                                    <p:animRot by="21600000">
                                      <p:cBhvr>
                                        <p:cTn id="22" dur="1000" fill="hold"/>
                                        <p:tgtEl>
                                          <p:spTgt spid="9"/>
                                        </p:tgtEl>
                                        <p:attrNameLst>
                                          <p:attrName>r</p:attrName>
                                        </p:attrNameLst>
                                      </p:cBhvr>
                                    </p:animRot>
                                  </p:childTnLst>
                                </p:cTn>
                              </p:par>
                              <p:par>
                                <p:cTn id="23" presetID="10" presetClass="entr" presetSubtype="0" fill="hold"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250"/>
                                        <p:tgtEl>
                                          <p:spTgt spid="11"/>
                                        </p:tgtEl>
                                      </p:cBhvr>
                                    </p:animEffect>
                                  </p:childTnLst>
                                </p:cTn>
                              </p:par>
                              <p:par>
                                <p:cTn id="26" presetID="2" presetClass="entr" presetSubtype="12" fill="hold" nodeType="withEffect">
                                  <p:stCondLst>
                                    <p:cond delay="2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1000" fill="hold"/>
                                        <p:tgtEl>
                                          <p:spTgt spid="11"/>
                                        </p:tgtEl>
                                        <p:attrNameLst>
                                          <p:attrName>ppt_x</p:attrName>
                                        </p:attrNameLst>
                                      </p:cBhvr>
                                      <p:tavLst>
                                        <p:tav tm="0">
                                          <p:val>
                                            <p:strVal val="0-#ppt_w/2"/>
                                          </p:val>
                                        </p:tav>
                                        <p:tav tm="100000">
                                          <p:val>
                                            <p:strVal val="#ppt_x"/>
                                          </p:val>
                                        </p:tav>
                                      </p:tavLst>
                                    </p:anim>
                                    <p:anim calcmode="lin" valueType="num">
                                      <p:cBhvr additive="base">
                                        <p:cTn id="29" dur="1000" fill="hold"/>
                                        <p:tgtEl>
                                          <p:spTgt spid="11"/>
                                        </p:tgtEl>
                                        <p:attrNameLst>
                                          <p:attrName>ppt_y</p:attrName>
                                        </p:attrNameLst>
                                      </p:cBhvr>
                                      <p:tavLst>
                                        <p:tav tm="0">
                                          <p:val>
                                            <p:strVal val="1+#ppt_h/2"/>
                                          </p:val>
                                        </p:tav>
                                        <p:tav tm="100000">
                                          <p:val>
                                            <p:strVal val="#ppt_y"/>
                                          </p:val>
                                        </p:tav>
                                      </p:tavLst>
                                    </p:anim>
                                  </p:childTnLst>
                                </p:cTn>
                              </p:par>
                              <p:par>
                                <p:cTn id="30" presetID="8" presetClass="emph" presetSubtype="0" fill="hold" nodeType="withEffect">
                                  <p:stCondLst>
                                    <p:cond delay="200"/>
                                  </p:stCondLst>
                                  <p:childTnLst>
                                    <p:animRot by="21600000">
                                      <p:cBhvr>
                                        <p:cTn id="31" dur="1000" fill="hold"/>
                                        <p:tgtEl>
                                          <p:spTgt spid="11"/>
                                        </p:tgtEl>
                                        <p:attrNameLst>
                                          <p:attrName>r</p:attrName>
                                        </p:attrNameLst>
                                      </p:cBhvr>
                                    </p:animRot>
                                  </p:childTnLst>
                                </p:cTn>
                              </p:par>
                              <p:par>
                                <p:cTn id="32" presetID="10" presetClass="entr" presetSubtype="0" fill="hold" nodeType="withEffect">
                                  <p:stCondLst>
                                    <p:cond delay="400"/>
                                  </p:stCondLst>
                                  <p:childTnLst>
                                    <p:set>
                                      <p:cBhvr>
                                        <p:cTn id="33" dur="1" fill="hold">
                                          <p:stCondLst>
                                            <p:cond delay="0"/>
                                          </p:stCondLst>
                                        </p:cTn>
                                        <p:tgtEl>
                                          <p:spTgt spid="44034"/>
                                        </p:tgtEl>
                                        <p:attrNameLst>
                                          <p:attrName>style.visibility</p:attrName>
                                        </p:attrNameLst>
                                      </p:cBhvr>
                                      <p:to>
                                        <p:strVal val="visible"/>
                                      </p:to>
                                    </p:set>
                                    <p:animEffect transition="in" filter="fade">
                                      <p:cBhvr>
                                        <p:cTn id="34" dur="1250"/>
                                        <p:tgtEl>
                                          <p:spTgt spid="44034"/>
                                        </p:tgtEl>
                                      </p:cBhvr>
                                    </p:animEffect>
                                  </p:childTnLst>
                                </p:cTn>
                              </p:par>
                              <p:par>
                                <p:cTn id="35" presetID="2" presetClass="entr" presetSubtype="2" fill="hold" nodeType="withEffect">
                                  <p:stCondLst>
                                    <p:cond delay="400"/>
                                  </p:stCondLst>
                                  <p:childTnLst>
                                    <p:set>
                                      <p:cBhvr>
                                        <p:cTn id="36" dur="1" fill="hold">
                                          <p:stCondLst>
                                            <p:cond delay="0"/>
                                          </p:stCondLst>
                                        </p:cTn>
                                        <p:tgtEl>
                                          <p:spTgt spid="44034"/>
                                        </p:tgtEl>
                                        <p:attrNameLst>
                                          <p:attrName>style.visibility</p:attrName>
                                        </p:attrNameLst>
                                      </p:cBhvr>
                                      <p:to>
                                        <p:strVal val="visible"/>
                                      </p:to>
                                    </p:set>
                                    <p:anim calcmode="lin" valueType="num">
                                      <p:cBhvr additive="base">
                                        <p:cTn id="37" dur="1000" fill="hold"/>
                                        <p:tgtEl>
                                          <p:spTgt spid="44034"/>
                                        </p:tgtEl>
                                        <p:attrNameLst>
                                          <p:attrName>ppt_x</p:attrName>
                                        </p:attrNameLst>
                                      </p:cBhvr>
                                      <p:tavLst>
                                        <p:tav tm="0">
                                          <p:val>
                                            <p:strVal val="1+#ppt_w/2"/>
                                          </p:val>
                                        </p:tav>
                                        <p:tav tm="100000">
                                          <p:val>
                                            <p:strVal val="#ppt_x"/>
                                          </p:val>
                                        </p:tav>
                                      </p:tavLst>
                                    </p:anim>
                                    <p:anim calcmode="lin" valueType="num">
                                      <p:cBhvr additive="base">
                                        <p:cTn id="38" dur="1000" fill="hold"/>
                                        <p:tgtEl>
                                          <p:spTgt spid="44034"/>
                                        </p:tgtEl>
                                        <p:attrNameLst>
                                          <p:attrName>ppt_y</p:attrName>
                                        </p:attrNameLst>
                                      </p:cBhvr>
                                      <p:tavLst>
                                        <p:tav tm="0">
                                          <p:val>
                                            <p:strVal val="#ppt_y"/>
                                          </p:val>
                                        </p:tav>
                                        <p:tav tm="100000">
                                          <p:val>
                                            <p:strVal val="#ppt_y"/>
                                          </p:val>
                                        </p:tav>
                                      </p:tavLst>
                                    </p:anim>
                                  </p:childTnLst>
                                </p:cTn>
                              </p:par>
                              <p:par>
                                <p:cTn id="39" presetID="8" presetClass="emph" presetSubtype="0" fill="hold" nodeType="withEffect">
                                  <p:stCondLst>
                                    <p:cond delay="400"/>
                                  </p:stCondLst>
                                  <p:childTnLst>
                                    <p:animRot by="21600000">
                                      <p:cBhvr>
                                        <p:cTn id="40" dur="1000" fill="hold"/>
                                        <p:tgtEl>
                                          <p:spTgt spid="44034"/>
                                        </p:tgtEl>
                                        <p:attrNameLst>
                                          <p:attrName>r</p:attrName>
                                        </p:attrNameLst>
                                      </p:cBhvr>
                                    </p:animRo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250"/>
                                        <p:tgtEl>
                                          <p:spTgt spid="5"/>
                                        </p:tgtEl>
                                      </p:cBhvr>
                                    </p:animEffect>
                                  </p:childTnLst>
                                </p:cTn>
                              </p:par>
                              <p:par>
                                <p:cTn id="44" presetID="2" presetClass="entr" presetSubtype="12" fill="hold" grpId="1" nodeType="with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1000" fill="hold"/>
                                        <p:tgtEl>
                                          <p:spTgt spid="5"/>
                                        </p:tgtEl>
                                        <p:attrNameLst>
                                          <p:attrName>ppt_x</p:attrName>
                                        </p:attrNameLst>
                                      </p:cBhvr>
                                      <p:tavLst>
                                        <p:tav tm="0">
                                          <p:val>
                                            <p:strVal val="0-#ppt_w/2"/>
                                          </p:val>
                                        </p:tav>
                                        <p:tav tm="100000">
                                          <p:val>
                                            <p:strVal val="#ppt_x"/>
                                          </p:val>
                                        </p:tav>
                                      </p:tavLst>
                                    </p:anim>
                                    <p:anim calcmode="lin" valueType="num">
                                      <p:cBhvr additive="base">
                                        <p:cTn id="47" dur="1000" fill="hold"/>
                                        <p:tgtEl>
                                          <p:spTgt spid="5"/>
                                        </p:tgtEl>
                                        <p:attrNameLst>
                                          <p:attrName>ppt_y</p:attrName>
                                        </p:attrNameLst>
                                      </p:cBhvr>
                                      <p:tavLst>
                                        <p:tav tm="0">
                                          <p:val>
                                            <p:strVal val="1+#ppt_h/2"/>
                                          </p:val>
                                        </p:tav>
                                        <p:tav tm="100000">
                                          <p:val>
                                            <p:strVal val="#ppt_y"/>
                                          </p:val>
                                        </p:tav>
                                      </p:tavLst>
                                    </p:anim>
                                  </p:childTnLst>
                                </p:cTn>
                              </p:par>
                              <p:par>
                                <p:cTn id="48" presetID="8" presetClass="emph" presetSubtype="0" fill="hold" grpId="2" nodeType="withEffect">
                                  <p:stCondLst>
                                    <p:cond delay="0"/>
                                  </p:stCondLst>
                                  <p:childTnLst>
                                    <p:animRot by="21600000">
                                      <p:cBhvr>
                                        <p:cTn id="49" dur="1000" fill="hold"/>
                                        <p:tgtEl>
                                          <p:spTgt spid="5"/>
                                        </p:tgtEl>
                                        <p:attrNameLst>
                                          <p:attrName>r</p:attrName>
                                        </p:attrNameLst>
                                      </p:cBhvr>
                                    </p:animRot>
                                  </p:childTnLst>
                                </p:cTn>
                              </p:par>
                              <p:par>
                                <p:cTn id="50" presetID="10" presetClass="entr" presetSubtype="0" fill="hold" grpId="0" nodeType="withEffect">
                                  <p:stCondLst>
                                    <p:cond delay="6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250"/>
                                        <p:tgtEl>
                                          <p:spTgt spid="13"/>
                                        </p:tgtEl>
                                      </p:cBhvr>
                                    </p:animEffect>
                                  </p:childTnLst>
                                </p:cTn>
                              </p:par>
                              <p:par>
                                <p:cTn id="53" presetID="2" presetClass="entr" presetSubtype="1" fill="hold" grpId="1" nodeType="withEffect">
                                  <p:stCondLst>
                                    <p:cond delay="60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1000" fill="hold"/>
                                        <p:tgtEl>
                                          <p:spTgt spid="13"/>
                                        </p:tgtEl>
                                        <p:attrNameLst>
                                          <p:attrName>ppt_x</p:attrName>
                                        </p:attrNameLst>
                                      </p:cBhvr>
                                      <p:tavLst>
                                        <p:tav tm="0">
                                          <p:val>
                                            <p:strVal val="#ppt_x"/>
                                          </p:val>
                                        </p:tav>
                                        <p:tav tm="100000">
                                          <p:val>
                                            <p:strVal val="#ppt_x"/>
                                          </p:val>
                                        </p:tav>
                                      </p:tavLst>
                                    </p:anim>
                                    <p:anim calcmode="lin" valueType="num">
                                      <p:cBhvr additive="base">
                                        <p:cTn id="56" dur="1000" fill="hold"/>
                                        <p:tgtEl>
                                          <p:spTgt spid="13"/>
                                        </p:tgtEl>
                                        <p:attrNameLst>
                                          <p:attrName>ppt_y</p:attrName>
                                        </p:attrNameLst>
                                      </p:cBhvr>
                                      <p:tavLst>
                                        <p:tav tm="0">
                                          <p:val>
                                            <p:strVal val="0-#ppt_h/2"/>
                                          </p:val>
                                        </p:tav>
                                        <p:tav tm="100000">
                                          <p:val>
                                            <p:strVal val="#ppt_y"/>
                                          </p:val>
                                        </p:tav>
                                      </p:tavLst>
                                    </p:anim>
                                  </p:childTnLst>
                                </p:cTn>
                              </p:par>
                              <p:par>
                                <p:cTn id="57" presetID="8" presetClass="emph" presetSubtype="0" fill="hold" grpId="2" nodeType="withEffect">
                                  <p:stCondLst>
                                    <p:cond delay="600"/>
                                  </p:stCondLst>
                                  <p:childTnLst>
                                    <p:animRot by="21600000">
                                      <p:cBhvr>
                                        <p:cTn id="58" dur="1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P spid="13" grpId="0"/>
      <p:bldP spid="13" grpId="1"/>
      <p:bldP spid="13" grpId="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aphicFrame>
        <p:nvGraphicFramePr>
          <p:cNvPr id="18" name="图示 17"/>
          <p:cNvGraphicFramePr/>
          <p:nvPr>
            <p:extLst>
              <p:ext uri="{D42A27DB-BD31-4B8C-83A1-F6EECF244321}">
                <p14:modId xmlns:p14="http://schemas.microsoft.com/office/powerpoint/2010/main" val="3999455284"/>
              </p:ext>
            </p:extLst>
          </p:nvPr>
        </p:nvGraphicFramePr>
        <p:xfrm>
          <a:off x="2339752" y="620688"/>
          <a:ext cx="6481560"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矩形 18"/>
          <p:cNvSpPr/>
          <p:nvPr/>
        </p:nvSpPr>
        <p:spPr>
          <a:xfrm>
            <a:off x="814036" y="1124744"/>
            <a:ext cx="2893868" cy="2160591"/>
          </a:xfrm>
          <a:prstGeom prst="rect">
            <a:avLst/>
          </a:prstGeom>
        </p:spPr>
        <p:txBody>
          <a:bodyPr wrap="square">
            <a:spAutoFit/>
          </a:bodyPr>
          <a:lstStyle/>
          <a:p>
            <a:pPr>
              <a:lnSpc>
                <a:spcPct val="140000"/>
              </a:lnSpc>
            </a:pPr>
            <a:r>
              <a:rPr lang="zh-CN" altLang="en-US" sz="1600" dirty="0" smtClean="0">
                <a:solidFill>
                  <a:schemeClr val="bg1">
                    <a:lumMod val="50000"/>
                  </a:schemeClr>
                </a:solidFill>
                <a:latin typeface="微软雅黑" pitchFamily="34" charset="-122"/>
                <a:ea typeface="微软雅黑" pitchFamily="34" charset="-122"/>
              </a:rPr>
              <a:t>       有</a:t>
            </a:r>
            <a:r>
              <a:rPr lang="zh-CN" altLang="en-US" sz="1600" dirty="0">
                <a:solidFill>
                  <a:schemeClr val="bg1">
                    <a:lumMod val="50000"/>
                  </a:schemeClr>
                </a:solidFill>
                <a:latin typeface="微软雅黑" pitchFamily="34" charset="-122"/>
                <a:ea typeface="微软雅黑" pitchFamily="34" charset="-122"/>
              </a:rPr>
              <a:t>的人说：“当今是商品经济，是等价交换，谈不上什么“忠诚不忠诚”。忠诚何时成了</a:t>
            </a:r>
            <a:r>
              <a:rPr lang="zh-CN" altLang="en-US" sz="1600" b="1" dirty="0">
                <a:solidFill>
                  <a:srgbClr val="FF0000"/>
                </a:solidFill>
                <a:latin typeface="微软雅黑" pitchFamily="34" charset="-122"/>
                <a:ea typeface="微软雅黑" pitchFamily="34" charset="-122"/>
              </a:rPr>
              <a:t>落伍</a:t>
            </a:r>
            <a:r>
              <a:rPr lang="zh-CN" altLang="en-US" sz="1600" dirty="0">
                <a:solidFill>
                  <a:schemeClr val="bg1">
                    <a:lumMod val="50000"/>
                  </a:schemeClr>
                </a:solidFill>
                <a:latin typeface="微软雅黑" pitchFamily="34" charset="-122"/>
                <a:ea typeface="微软雅黑" pitchFamily="34" charset="-122"/>
              </a:rPr>
              <a:t>的字眼？忠诚，似乎如今已然成了</a:t>
            </a:r>
            <a:r>
              <a:rPr lang="zh-CN" altLang="en-US" sz="1600" b="1" dirty="0">
                <a:solidFill>
                  <a:schemeClr val="bg1">
                    <a:lumMod val="50000"/>
                  </a:schemeClr>
                </a:solidFill>
                <a:latin typeface="微软雅黑" pitchFamily="34" charset="-122"/>
                <a:ea typeface="微软雅黑" pitchFamily="34" charset="-122"/>
              </a:rPr>
              <a:t>过时</a:t>
            </a:r>
            <a:r>
              <a:rPr lang="zh-CN" altLang="en-US" sz="1600" dirty="0">
                <a:solidFill>
                  <a:schemeClr val="bg1">
                    <a:lumMod val="50000"/>
                  </a:schemeClr>
                </a:solidFill>
                <a:latin typeface="微软雅黑" pitchFamily="34" charset="-122"/>
                <a:ea typeface="微软雅黑" pitchFamily="34" charset="-122"/>
              </a:rPr>
              <a:t>的美德，无用的品质。</a:t>
            </a:r>
            <a:r>
              <a:rPr lang="zh-CN" altLang="en-US" sz="1600" b="1" dirty="0">
                <a:solidFill>
                  <a:srgbClr val="00B0F0"/>
                </a:solidFill>
                <a:latin typeface="微软雅黑" pitchFamily="34" charset="-122"/>
                <a:ea typeface="微软雅黑" pitchFamily="34" charset="-122"/>
              </a:rPr>
              <a:t>您认为呢？</a:t>
            </a:r>
          </a:p>
        </p:txBody>
      </p:sp>
      <p:sp>
        <p:nvSpPr>
          <p:cNvPr id="20" name="矩形 19"/>
          <p:cNvSpPr/>
          <p:nvPr/>
        </p:nvSpPr>
        <p:spPr>
          <a:xfrm>
            <a:off x="611560" y="3861048"/>
            <a:ext cx="3096344" cy="1643527"/>
          </a:xfrm>
          <a:prstGeom prst="rect">
            <a:avLst/>
          </a:prstGeom>
          <a:noFill/>
        </p:spPr>
        <p:txBody>
          <a:bodyPr wrap="square">
            <a:spAutoFit/>
          </a:bodyPr>
          <a:lstStyle/>
          <a:p>
            <a:pPr>
              <a:lnSpc>
                <a:spcPct val="140000"/>
              </a:lnSpc>
            </a:pPr>
            <a:r>
              <a:rPr lang="zh-CN" altLang="en-US" b="1" dirty="0" smtClean="0">
                <a:solidFill>
                  <a:srgbClr val="00B0F0"/>
                </a:solidFill>
                <a:latin typeface="微软雅黑" pitchFamily="34" charset="-122"/>
                <a:ea typeface="微软雅黑" pitchFamily="34" charset="-122"/>
              </a:rPr>
              <a:t>       商品经济</a:t>
            </a:r>
            <a:r>
              <a:rPr lang="zh-CN" altLang="en-US" b="1" dirty="0">
                <a:solidFill>
                  <a:srgbClr val="00B0F0"/>
                </a:solidFill>
                <a:latin typeface="微软雅黑" pitchFamily="34" charset="-122"/>
                <a:ea typeface="微软雅黑" pitchFamily="34" charset="-122"/>
              </a:rPr>
              <a:t>的一个基点是信用经济，也就是要讲究“信用”、“诚信”。下面，我们来具体分析：</a:t>
            </a:r>
          </a:p>
        </p:txBody>
      </p:sp>
      <p:grpSp>
        <p:nvGrpSpPr>
          <p:cNvPr id="21" name="组合 34"/>
          <p:cNvGrpSpPr>
            <a:grpSpLocks/>
          </p:cNvGrpSpPr>
          <p:nvPr/>
        </p:nvGrpSpPr>
        <p:grpSpPr bwMode="auto">
          <a:xfrm>
            <a:off x="1295400" y="6030366"/>
            <a:ext cx="6553200" cy="0"/>
            <a:chOff x="1331920" y="1869070"/>
            <a:chExt cx="6552168" cy="0"/>
          </a:xfrm>
        </p:grpSpPr>
        <p:cxnSp>
          <p:nvCxnSpPr>
            <p:cNvPr id="22" name="直接连接符 21"/>
            <p:cNvCxnSpPr/>
            <p:nvPr/>
          </p:nvCxnSpPr>
          <p:spPr>
            <a:xfrm>
              <a:off x="1331920"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63535"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4211638" y="5903366"/>
            <a:ext cx="723275" cy="253916"/>
          </a:xfrm>
          <a:prstGeom prst="rect">
            <a:avLst/>
          </a:prstGeom>
          <a:noFill/>
        </p:spPr>
        <p:txBody>
          <a:bodyPr wrap="none">
            <a:spAutoFit/>
          </a:bodyPr>
          <a:lstStyle/>
          <a:p>
            <a:pPr fontAlgn="auto">
              <a:spcBef>
                <a:spcPts val="0"/>
              </a:spcBef>
              <a:spcAft>
                <a:spcPts val="0"/>
              </a:spcAft>
              <a:defRPr/>
            </a:pPr>
            <a:r>
              <a:rPr lang="zh-CN" altLang="en-US" sz="1050" b="1" dirty="0">
                <a:solidFill>
                  <a:srgbClr val="968200"/>
                </a:solidFill>
                <a:latin typeface="微软雅黑" pitchFamily="34" charset="-122"/>
                <a:ea typeface="微软雅黑" pitchFamily="34" charset="-122"/>
              </a:rPr>
              <a:t>三</a:t>
            </a:r>
            <a:r>
              <a:rPr lang="zh-CN" altLang="en-US" sz="1050" b="1" dirty="0" smtClean="0">
                <a:solidFill>
                  <a:srgbClr val="968200"/>
                </a:solidFill>
                <a:latin typeface="微软雅黑" pitchFamily="34" charset="-122"/>
                <a:ea typeface="微软雅黑" pitchFamily="34" charset="-122"/>
              </a:rPr>
              <a:t>级目录</a:t>
            </a:r>
            <a:endParaRPr lang="zh-CN" altLang="en-US" sz="1050" b="1" dirty="0">
              <a:solidFill>
                <a:srgbClr val="968200"/>
              </a:solidFill>
              <a:latin typeface="微软雅黑" pitchFamily="34" charset="-122"/>
              <a:ea typeface="微软雅黑" pitchFamily="34" charset="-122"/>
            </a:endParaRPr>
          </a:p>
        </p:txBody>
      </p:sp>
      <p:grpSp>
        <p:nvGrpSpPr>
          <p:cNvPr id="25" name="组合 39"/>
          <p:cNvGrpSpPr>
            <a:grpSpLocks/>
          </p:cNvGrpSpPr>
          <p:nvPr/>
        </p:nvGrpSpPr>
        <p:grpSpPr bwMode="auto">
          <a:xfrm>
            <a:off x="4183063" y="6019254"/>
            <a:ext cx="777875" cy="30162"/>
            <a:chOff x="415265" y="812476"/>
            <a:chExt cx="777680" cy="30360"/>
          </a:xfrm>
        </p:grpSpPr>
        <p:sp>
          <p:nvSpPr>
            <p:cNvPr id="26" name="椭圆 25"/>
            <p:cNvSpPr/>
            <p:nvPr/>
          </p:nvSpPr>
          <p:spPr>
            <a:xfrm>
              <a:off x="415265" y="814073"/>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1164377" y="812476"/>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Tree>
    <p:extLst>
      <p:ext uri="{BB962C8B-B14F-4D97-AF65-F5344CB8AC3E}">
        <p14:creationId xmlns:p14="http://schemas.microsoft.com/office/powerpoint/2010/main" val="163505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ipe(left)">
                                      <p:cBhvr>
                                        <p:cTn id="12" dur="500"/>
                                        <p:tgtEl>
                                          <p:spTgt spid="2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graphicEl>
                                              <a:dgm id="{11DBB97F-88AB-4CB1-8C35-A4FFF6E4228D}"/>
                                            </p:graphicEl>
                                          </p:spTgt>
                                        </p:tgtEl>
                                        <p:attrNameLst>
                                          <p:attrName>style.visibility</p:attrName>
                                        </p:attrNameLst>
                                      </p:cBhvr>
                                      <p:to>
                                        <p:strVal val="visible"/>
                                      </p:to>
                                    </p:set>
                                    <p:animEffect transition="in" filter="fade">
                                      <p:cBhvr>
                                        <p:cTn id="15" dur="1000"/>
                                        <p:tgtEl>
                                          <p:spTgt spid="18">
                                            <p:graphicEl>
                                              <a:dgm id="{11DBB97F-88AB-4CB1-8C35-A4FFF6E4228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564E5A8F-9748-4AF8-AA7E-15223FEDE6F5}"/>
                                            </p:graphicEl>
                                          </p:spTgt>
                                        </p:tgtEl>
                                        <p:attrNameLst>
                                          <p:attrName>style.visibility</p:attrName>
                                        </p:attrNameLst>
                                      </p:cBhvr>
                                      <p:to>
                                        <p:strVal val="visible"/>
                                      </p:to>
                                    </p:set>
                                    <p:animEffect transition="in" filter="fade">
                                      <p:cBhvr>
                                        <p:cTn id="18" dur="1000"/>
                                        <p:tgtEl>
                                          <p:spTgt spid="18">
                                            <p:graphicEl>
                                              <a:dgm id="{564E5A8F-9748-4AF8-AA7E-15223FEDE6F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graphicEl>
                                              <a:dgm id="{0DBD8604-7FC8-42FD-B2E5-0AB91B75949E}"/>
                                            </p:graphicEl>
                                          </p:spTgt>
                                        </p:tgtEl>
                                        <p:attrNameLst>
                                          <p:attrName>style.visibility</p:attrName>
                                        </p:attrNameLst>
                                      </p:cBhvr>
                                      <p:to>
                                        <p:strVal val="visible"/>
                                      </p:to>
                                    </p:set>
                                    <p:animEffect transition="in" filter="fade">
                                      <p:cBhvr>
                                        <p:cTn id="21" dur="1000"/>
                                        <p:tgtEl>
                                          <p:spTgt spid="18">
                                            <p:graphicEl>
                                              <a:dgm id="{0DBD8604-7FC8-42FD-B2E5-0AB91B75949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graphicEl>
                                              <a:dgm id="{55F94A73-FC6D-4CFE-B828-A99231A5AE76}"/>
                                            </p:graphicEl>
                                          </p:spTgt>
                                        </p:tgtEl>
                                        <p:attrNameLst>
                                          <p:attrName>style.visibility</p:attrName>
                                        </p:attrNameLst>
                                      </p:cBhvr>
                                      <p:to>
                                        <p:strVal val="visible"/>
                                      </p:to>
                                    </p:set>
                                    <p:animEffect transition="in" filter="fade">
                                      <p:cBhvr>
                                        <p:cTn id="24" dur="1000"/>
                                        <p:tgtEl>
                                          <p:spTgt spid="18">
                                            <p:graphicEl>
                                              <a:dgm id="{55F94A73-FC6D-4CFE-B828-A99231A5AE76}"/>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graphicEl>
                                              <a:dgm id="{2C77A93D-D431-437C-A116-B4C4EF33DA1C}"/>
                                            </p:graphicEl>
                                          </p:spTgt>
                                        </p:tgtEl>
                                        <p:attrNameLst>
                                          <p:attrName>style.visibility</p:attrName>
                                        </p:attrNameLst>
                                      </p:cBhvr>
                                      <p:to>
                                        <p:strVal val="visible"/>
                                      </p:to>
                                    </p:set>
                                    <p:animEffect transition="in" filter="fade">
                                      <p:cBhvr>
                                        <p:cTn id="27" dur="1000"/>
                                        <p:tgtEl>
                                          <p:spTgt spid="18">
                                            <p:graphicEl>
                                              <a:dgm id="{2C77A93D-D431-437C-A116-B4C4EF33DA1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graphicEl>
                                              <a:dgm id="{A831FBDA-229B-44D4-B75C-CE00E953DECF}"/>
                                            </p:graphicEl>
                                          </p:spTgt>
                                        </p:tgtEl>
                                        <p:attrNameLst>
                                          <p:attrName>style.visibility</p:attrName>
                                        </p:attrNameLst>
                                      </p:cBhvr>
                                      <p:to>
                                        <p:strVal val="visible"/>
                                      </p:to>
                                    </p:set>
                                    <p:animEffect transition="in" filter="fade">
                                      <p:cBhvr>
                                        <p:cTn id="30" dur="1000"/>
                                        <p:tgtEl>
                                          <p:spTgt spid="18">
                                            <p:graphicEl>
                                              <a:dgm id="{A831FBDA-229B-44D4-B75C-CE00E953DECF}"/>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graphicEl>
                                              <a:dgm id="{6C056D72-1419-42EF-A87F-CD0C078A2452}"/>
                                            </p:graphicEl>
                                          </p:spTgt>
                                        </p:tgtEl>
                                        <p:attrNameLst>
                                          <p:attrName>style.visibility</p:attrName>
                                        </p:attrNameLst>
                                      </p:cBhvr>
                                      <p:to>
                                        <p:strVal val="visible"/>
                                      </p:to>
                                    </p:set>
                                    <p:animEffect transition="in" filter="fade">
                                      <p:cBhvr>
                                        <p:cTn id="33" dur="1000"/>
                                        <p:tgtEl>
                                          <p:spTgt spid="18">
                                            <p:graphicEl>
                                              <a:dgm id="{6C056D72-1419-42EF-A87F-CD0C078A245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graphicEl>
                                              <a:dgm id="{8D875623-2B36-440A-B324-C021A48FC114}"/>
                                            </p:graphicEl>
                                          </p:spTgt>
                                        </p:tgtEl>
                                        <p:attrNameLst>
                                          <p:attrName>style.visibility</p:attrName>
                                        </p:attrNameLst>
                                      </p:cBhvr>
                                      <p:to>
                                        <p:strVal val="visible"/>
                                      </p:to>
                                    </p:set>
                                    <p:animEffect transition="in" filter="fade">
                                      <p:cBhvr>
                                        <p:cTn id="36" dur="1000"/>
                                        <p:tgtEl>
                                          <p:spTgt spid="18">
                                            <p:graphicEl>
                                              <a:dgm id="{8D875623-2B36-440A-B324-C021A48FC114}"/>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graphicEl>
                                              <a:dgm id="{8E2D83B2-3F56-4D27-99D1-CB705444C913}"/>
                                            </p:graphicEl>
                                          </p:spTgt>
                                        </p:tgtEl>
                                        <p:attrNameLst>
                                          <p:attrName>style.visibility</p:attrName>
                                        </p:attrNameLst>
                                      </p:cBhvr>
                                      <p:to>
                                        <p:strVal val="visible"/>
                                      </p:to>
                                    </p:set>
                                    <p:animEffect transition="in" filter="fade">
                                      <p:cBhvr>
                                        <p:cTn id="39" dur="1000"/>
                                        <p:tgtEl>
                                          <p:spTgt spid="18">
                                            <p:graphicEl>
                                              <a:dgm id="{8E2D83B2-3F56-4D27-99D1-CB705444C91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graphicEl>
                                              <a:dgm id="{608D0008-0724-4DF7-BE8B-F1D331C22628}"/>
                                            </p:graphicEl>
                                          </p:spTgt>
                                        </p:tgtEl>
                                        <p:attrNameLst>
                                          <p:attrName>style.visibility</p:attrName>
                                        </p:attrNameLst>
                                      </p:cBhvr>
                                      <p:to>
                                        <p:strVal val="visible"/>
                                      </p:to>
                                    </p:set>
                                    <p:animEffect transition="in" filter="fade">
                                      <p:cBhvr>
                                        <p:cTn id="42" dur="1000"/>
                                        <p:tgtEl>
                                          <p:spTgt spid="18">
                                            <p:graphicEl>
                                              <a:dgm id="{608D0008-0724-4DF7-BE8B-F1D331C22628}"/>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graphicEl>
                                              <a:dgm id="{DD29B059-B5D6-4EC3-9FC5-4BECEB465351}"/>
                                            </p:graphicEl>
                                          </p:spTgt>
                                        </p:tgtEl>
                                        <p:attrNameLst>
                                          <p:attrName>style.visibility</p:attrName>
                                        </p:attrNameLst>
                                      </p:cBhvr>
                                      <p:to>
                                        <p:strVal val="visible"/>
                                      </p:to>
                                    </p:set>
                                    <p:animEffect transition="in" filter="fade">
                                      <p:cBhvr>
                                        <p:cTn id="45" dur="1000"/>
                                        <p:tgtEl>
                                          <p:spTgt spid="18">
                                            <p:graphicEl>
                                              <a:dgm id="{DD29B059-B5D6-4EC3-9FC5-4BECEB465351}"/>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graphicEl>
                                              <a:dgm id="{81E07DE9-4957-4C87-9021-9DA1135031F1}"/>
                                            </p:graphicEl>
                                          </p:spTgt>
                                        </p:tgtEl>
                                        <p:attrNameLst>
                                          <p:attrName>style.visibility</p:attrName>
                                        </p:attrNameLst>
                                      </p:cBhvr>
                                      <p:to>
                                        <p:strVal val="visible"/>
                                      </p:to>
                                    </p:set>
                                    <p:animEffect transition="in" filter="fade">
                                      <p:cBhvr>
                                        <p:cTn id="48" dur="1000"/>
                                        <p:tgtEl>
                                          <p:spTgt spid="18">
                                            <p:graphicEl>
                                              <a:dgm id="{81E07DE9-4957-4C87-9021-9DA1135031F1}"/>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graphicEl>
                                              <a:dgm id="{E3F0967D-A97F-4DC1-BFA4-DCDA01FBC729}"/>
                                            </p:graphicEl>
                                          </p:spTgt>
                                        </p:tgtEl>
                                        <p:attrNameLst>
                                          <p:attrName>style.visibility</p:attrName>
                                        </p:attrNameLst>
                                      </p:cBhvr>
                                      <p:to>
                                        <p:strVal val="visible"/>
                                      </p:to>
                                    </p:set>
                                    <p:animEffect transition="in" filter="fade">
                                      <p:cBhvr>
                                        <p:cTn id="51" dur="1000"/>
                                        <p:tgtEl>
                                          <p:spTgt spid="18">
                                            <p:graphicEl>
                                              <a:dgm id="{E3F0967D-A97F-4DC1-BFA4-DCDA01FBC729}"/>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graphicEl>
                                              <a:dgm id="{87908C83-3471-4576-8F4C-69AA7564819D}"/>
                                            </p:graphicEl>
                                          </p:spTgt>
                                        </p:tgtEl>
                                        <p:attrNameLst>
                                          <p:attrName>style.visibility</p:attrName>
                                        </p:attrNameLst>
                                      </p:cBhvr>
                                      <p:to>
                                        <p:strVal val="visible"/>
                                      </p:to>
                                    </p:set>
                                    <p:animEffect transition="in" filter="fade">
                                      <p:cBhvr>
                                        <p:cTn id="54" dur="1000"/>
                                        <p:tgtEl>
                                          <p:spTgt spid="18">
                                            <p:graphicEl>
                                              <a:dgm id="{87908C83-3471-4576-8F4C-69AA7564819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graphicEl>
                                              <a:dgm id="{680BABA4-091A-4632-8EE2-AC4021D1CBC0}"/>
                                            </p:graphicEl>
                                          </p:spTgt>
                                        </p:tgtEl>
                                        <p:attrNameLst>
                                          <p:attrName>style.visibility</p:attrName>
                                        </p:attrNameLst>
                                      </p:cBhvr>
                                      <p:to>
                                        <p:strVal val="visible"/>
                                      </p:to>
                                    </p:set>
                                    <p:animEffect transition="in" filter="fade">
                                      <p:cBhvr>
                                        <p:cTn id="57" dur="1000"/>
                                        <p:tgtEl>
                                          <p:spTgt spid="18">
                                            <p:graphicEl>
                                              <a:dgm id="{680BABA4-091A-4632-8EE2-AC4021D1CBC0}"/>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graphicEl>
                                              <a:dgm id="{61376B60-7654-4273-8C49-F1800B12542F}"/>
                                            </p:graphicEl>
                                          </p:spTgt>
                                        </p:tgtEl>
                                        <p:attrNameLst>
                                          <p:attrName>style.visibility</p:attrName>
                                        </p:attrNameLst>
                                      </p:cBhvr>
                                      <p:to>
                                        <p:strVal val="visible"/>
                                      </p:to>
                                    </p:set>
                                    <p:animEffect transition="in" filter="fade">
                                      <p:cBhvr>
                                        <p:cTn id="60" dur="1000"/>
                                        <p:tgtEl>
                                          <p:spTgt spid="18">
                                            <p:graphicEl>
                                              <a:dgm id="{61376B60-7654-4273-8C49-F1800B12542F}"/>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graphicEl>
                                              <a:dgm id="{C30AB9AE-49C6-4344-A003-E244EA44B63B}"/>
                                            </p:graphicEl>
                                          </p:spTgt>
                                        </p:tgtEl>
                                        <p:attrNameLst>
                                          <p:attrName>style.visibility</p:attrName>
                                        </p:attrNameLst>
                                      </p:cBhvr>
                                      <p:to>
                                        <p:strVal val="visible"/>
                                      </p:to>
                                    </p:set>
                                    <p:animEffect transition="in" filter="fade">
                                      <p:cBhvr>
                                        <p:cTn id="63" dur="1000"/>
                                        <p:tgtEl>
                                          <p:spTgt spid="18">
                                            <p:graphicEl>
                                              <a:dgm id="{C30AB9AE-49C6-4344-A003-E244EA44B63B}"/>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graphicEl>
                                              <a:dgm id="{0D50B9AA-1CCC-401D-B32D-DBB809C84C5B}"/>
                                            </p:graphicEl>
                                          </p:spTgt>
                                        </p:tgtEl>
                                        <p:attrNameLst>
                                          <p:attrName>style.visibility</p:attrName>
                                        </p:attrNameLst>
                                      </p:cBhvr>
                                      <p:to>
                                        <p:strVal val="visible"/>
                                      </p:to>
                                    </p:set>
                                    <p:animEffect transition="in" filter="fade">
                                      <p:cBhvr>
                                        <p:cTn id="66" dur="1000"/>
                                        <p:tgtEl>
                                          <p:spTgt spid="18">
                                            <p:graphicEl>
                                              <a:dgm id="{0D50B9AA-1CCC-401D-B32D-DBB809C84C5B}"/>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graphicEl>
                                              <a:dgm id="{9E1AAB9E-3A89-455E-9F62-EFFB36B31A46}"/>
                                            </p:graphicEl>
                                          </p:spTgt>
                                        </p:tgtEl>
                                        <p:attrNameLst>
                                          <p:attrName>style.visibility</p:attrName>
                                        </p:attrNameLst>
                                      </p:cBhvr>
                                      <p:to>
                                        <p:strVal val="visible"/>
                                      </p:to>
                                    </p:set>
                                    <p:animEffect transition="in" filter="fade">
                                      <p:cBhvr>
                                        <p:cTn id="69" dur="1000"/>
                                        <p:tgtEl>
                                          <p:spTgt spid="18">
                                            <p:graphicEl>
                                              <a:dgm id="{9E1AAB9E-3A89-455E-9F62-EFFB36B31A46}"/>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graphicEl>
                                              <a:dgm id="{B1574A6C-D66D-42E8-821C-5D1753A2EE0F}"/>
                                            </p:graphicEl>
                                          </p:spTgt>
                                        </p:tgtEl>
                                        <p:attrNameLst>
                                          <p:attrName>style.visibility</p:attrName>
                                        </p:attrNameLst>
                                      </p:cBhvr>
                                      <p:to>
                                        <p:strVal val="visible"/>
                                      </p:to>
                                    </p:set>
                                    <p:animEffect transition="in" filter="fade">
                                      <p:cBhvr>
                                        <p:cTn id="72" dur="1000"/>
                                        <p:tgtEl>
                                          <p:spTgt spid="18">
                                            <p:graphicEl>
                                              <a:dgm id="{B1574A6C-D66D-42E8-821C-5D1753A2EE0F}"/>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graphicEl>
                                              <a:dgm id="{D5BBBC13-8A47-41AB-A4AE-97B18A747ACA}"/>
                                            </p:graphicEl>
                                          </p:spTgt>
                                        </p:tgtEl>
                                        <p:attrNameLst>
                                          <p:attrName>style.visibility</p:attrName>
                                        </p:attrNameLst>
                                      </p:cBhvr>
                                      <p:to>
                                        <p:strVal val="visible"/>
                                      </p:to>
                                    </p:set>
                                    <p:animEffect transition="in" filter="fade">
                                      <p:cBhvr>
                                        <p:cTn id="75" dur="1000"/>
                                        <p:tgtEl>
                                          <p:spTgt spid="18">
                                            <p:graphicEl>
                                              <a:dgm id="{D5BBBC13-8A47-41AB-A4AE-97B18A747ACA}"/>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graphicEl>
                                              <a:dgm id="{299D69AE-22D3-48A0-812A-6117E2BB7EB1}"/>
                                            </p:graphicEl>
                                          </p:spTgt>
                                        </p:tgtEl>
                                        <p:attrNameLst>
                                          <p:attrName>style.visibility</p:attrName>
                                        </p:attrNameLst>
                                      </p:cBhvr>
                                      <p:to>
                                        <p:strVal val="visible"/>
                                      </p:to>
                                    </p:set>
                                    <p:animEffect transition="in" filter="fade">
                                      <p:cBhvr>
                                        <p:cTn id="78" dur="1000"/>
                                        <p:tgtEl>
                                          <p:spTgt spid="18">
                                            <p:graphicEl>
                                              <a:dgm id="{299D69AE-22D3-48A0-812A-6117E2BB7EB1}"/>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
                                            <p:graphicEl>
                                              <a:dgm id="{49C49092-E474-4D3F-8C51-E9FC8D618E4A}"/>
                                            </p:graphicEl>
                                          </p:spTgt>
                                        </p:tgtEl>
                                        <p:attrNameLst>
                                          <p:attrName>style.visibility</p:attrName>
                                        </p:attrNameLst>
                                      </p:cBhvr>
                                      <p:to>
                                        <p:strVal val="visible"/>
                                      </p:to>
                                    </p:set>
                                    <p:animEffect transition="in" filter="fade">
                                      <p:cBhvr>
                                        <p:cTn id="81" dur="1000"/>
                                        <p:tgtEl>
                                          <p:spTgt spid="18">
                                            <p:graphicEl>
                                              <a:dgm id="{49C49092-E474-4D3F-8C51-E9FC8D618E4A}"/>
                                            </p:graphicEl>
                                          </p:spTgt>
                                        </p:tgtEl>
                                      </p:cBhvr>
                                    </p:animEffect>
                                  </p:childTnLst>
                                </p:cTn>
                              </p:par>
                              <p:par>
                                <p:cTn id="82" presetID="27" presetClass="emph" presetSubtype="0" fill="remove" grpId="1" nodeType="withEffect">
                                  <p:stCondLst>
                                    <p:cond delay="0"/>
                                  </p:stCondLst>
                                  <p:childTnLst>
                                    <p:animClr clrSpc="rgb" dir="cw">
                                      <p:cBhvr override="childStyle">
                                        <p:cTn id="83" dur="500" autoRev="1" fill="remove"/>
                                        <p:tgtEl>
                                          <p:spTgt spid="18">
                                            <p:graphicEl>
                                              <a:dgm id="{11DBB97F-88AB-4CB1-8C35-A4FFF6E4228D}"/>
                                            </p:graphicEl>
                                          </p:spTgt>
                                        </p:tgtEl>
                                        <p:attrNameLst>
                                          <p:attrName>style.color</p:attrName>
                                        </p:attrNameLst>
                                      </p:cBhvr>
                                      <p:to>
                                        <a:schemeClr val="bg1"/>
                                      </p:to>
                                    </p:animClr>
                                    <p:animClr clrSpc="rgb" dir="cw">
                                      <p:cBhvr>
                                        <p:cTn id="84" dur="500" autoRev="1" fill="remove"/>
                                        <p:tgtEl>
                                          <p:spTgt spid="18">
                                            <p:graphicEl>
                                              <a:dgm id="{11DBB97F-88AB-4CB1-8C35-A4FFF6E4228D}"/>
                                            </p:graphicEl>
                                          </p:spTgt>
                                        </p:tgtEl>
                                        <p:attrNameLst>
                                          <p:attrName>fillcolor</p:attrName>
                                        </p:attrNameLst>
                                      </p:cBhvr>
                                      <p:to>
                                        <a:schemeClr val="bg1"/>
                                      </p:to>
                                    </p:animClr>
                                    <p:set>
                                      <p:cBhvr>
                                        <p:cTn id="85" dur="500" autoRev="1" fill="remove"/>
                                        <p:tgtEl>
                                          <p:spTgt spid="18">
                                            <p:graphicEl>
                                              <a:dgm id="{11DBB97F-88AB-4CB1-8C35-A4FFF6E4228D}"/>
                                            </p:graphicEl>
                                          </p:spTgt>
                                        </p:tgtEl>
                                        <p:attrNameLst>
                                          <p:attrName>fill.type</p:attrName>
                                        </p:attrNameLst>
                                      </p:cBhvr>
                                      <p:to>
                                        <p:strVal val="solid"/>
                                      </p:to>
                                    </p:set>
                                    <p:set>
                                      <p:cBhvr>
                                        <p:cTn id="86" dur="500" autoRev="1" fill="remove"/>
                                        <p:tgtEl>
                                          <p:spTgt spid="18">
                                            <p:graphicEl>
                                              <a:dgm id="{11DBB97F-88AB-4CB1-8C35-A4FFF6E4228D}"/>
                                            </p:graphicEl>
                                          </p:spTgt>
                                        </p:tgtEl>
                                        <p:attrNameLst>
                                          <p:attrName>fill.on</p:attrName>
                                        </p:attrNameLst>
                                      </p:cBhvr>
                                      <p:to>
                                        <p:strVal val="true"/>
                                      </p:to>
                                    </p:set>
                                  </p:childTnLst>
                                </p:cTn>
                              </p:par>
                              <p:par>
                                <p:cTn id="87" presetID="27" presetClass="emph" presetSubtype="0" fill="remove" grpId="1" nodeType="withEffect">
                                  <p:stCondLst>
                                    <p:cond delay="0"/>
                                  </p:stCondLst>
                                  <p:childTnLst>
                                    <p:animClr clrSpc="rgb" dir="cw">
                                      <p:cBhvr override="childStyle">
                                        <p:cTn id="88" dur="500" autoRev="1" fill="remove"/>
                                        <p:tgtEl>
                                          <p:spTgt spid="18">
                                            <p:graphicEl>
                                              <a:dgm id="{564E5A8F-9748-4AF8-AA7E-15223FEDE6F5}"/>
                                            </p:graphicEl>
                                          </p:spTgt>
                                        </p:tgtEl>
                                        <p:attrNameLst>
                                          <p:attrName>style.color</p:attrName>
                                        </p:attrNameLst>
                                      </p:cBhvr>
                                      <p:to>
                                        <a:schemeClr val="bg1"/>
                                      </p:to>
                                    </p:animClr>
                                    <p:animClr clrSpc="rgb" dir="cw">
                                      <p:cBhvr>
                                        <p:cTn id="89" dur="500" autoRev="1" fill="remove"/>
                                        <p:tgtEl>
                                          <p:spTgt spid="18">
                                            <p:graphicEl>
                                              <a:dgm id="{564E5A8F-9748-4AF8-AA7E-15223FEDE6F5}"/>
                                            </p:graphicEl>
                                          </p:spTgt>
                                        </p:tgtEl>
                                        <p:attrNameLst>
                                          <p:attrName>fillcolor</p:attrName>
                                        </p:attrNameLst>
                                      </p:cBhvr>
                                      <p:to>
                                        <a:schemeClr val="bg1"/>
                                      </p:to>
                                    </p:animClr>
                                    <p:set>
                                      <p:cBhvr>
                                        <p:cTn id="90" dur="500" autoRev="1" fill="remove"/>
                                        <p:tgtEl>
                                          <p:spTgt spid="18">
                                            <p:graphicEl>
                                              <a:dgm id="{564E5A8F-9748-4AF8-AA7E-15223FEDE6F5}"/>
                                            </p:graphicEl>
                                          </p:spTgt>
                                        </p:tgtEl>
                                        <p:attrNameLst>
                                          <p:attrName>fill.type</p:attrName>
                                        </p:attrNameLst>
                                      </p:cBhvr>
                                      <p:to>
                                        <p:strVal val="solid"/>
                                      </p:to>
                                    </p:set>
                                    <p:set>
                                      <p:cBhvr>
                                        <p:cTn id="91" dur="500" autoRev="1" fill="remove"/>
                                        <p:tgtEl>
                                          <p:spTgt spid="18">
                                            <p:graphicEl>
                                              <a:dgm id="{564E5A8F-9748-4AF8-AA7E-15223FEDE6F5}"/>
                                            </p:graphicEl>
                                          </p:spTgt>
                                        </p:tgtEl>
                                        <p:attrNameLst>
                                          <p:attrName>fill.on</p:attrName>
                                        </p:attrNameLst>
                                      </p:cBhvr>
                                      <p:to>
                                        <p:strVal val="true"/>
                                      </p:to>
                                    </p:set>
                                  </p:childTnLst>
                                </p:cTn>
                              </p:par>
                              <p:par>
                                <p:cTn id="92" presetID="27" presetClass="emph" presetSubtype="0" fill="remove" grpId="1" nodeType="withEffect">
                                  <p:stCondLst>
                                    <p:cond delay="0"/>
                                  </p:stCondLst>
                                  <p:childTnLst>
                                    <p:animClr clrSpc="rgb" dir="cw">
                                      <p:cBhvr override="childStyle">
                                        <p:cTn id="93" dur="500" autoRev="1" fill="remove"/>
                                        <p:tgtEl>
                                          <p:spTgt spid="18">
                                            <p:graphicEl>
                                              <a:dgm id="{0DBD8604-7FC8-42FD-B2E5-0AB91B75949E}"/>
                                            </p:graphicEl>
                                          </p:spTgt>
                                        </p:tgtEl>
                                        <p:attrNameLst>
                                          <p:attrName>style.color</p:attrName>
                                        </p:attrNameLst>
                                      </p:cBhvr>
                                      <p:to>
                                        <a:schemeClr val="bg1"/>
                                      </p:to>
                                    </p:animClr>
                                    <p:animClr clrSpc="rgb" dir="cw">
                                      <p:cBhvr>
                                        <p:cTn id="94" dur="500" autoRev="1" fill="remove"/>
                                        <p:tgtEl>
                                          <p:spTgt spid="18">
                                            <p:graphicEl>
                                              <a:dgm id="{0DBD8604-7FC8-42FD-B2E5-0AB91B75949E}"/>
                                            </p:graphicEl>
                                          </p:spTgt>
                                        </p:tgtEl>
                                        <p:attrNameLst>
                                          <p:attrName>fillcolor</p:attrName>
                                        </p:attrNameLst>
                                      </p:cBhvr>
                                      <p:to>
                                        <a:schemeClr val="bg1"/>
                                      </p:to>
                                    </p:animClr>
                                    <p:set>
                                      <p:cBhvr>
                                        <p:cTn id="95" dur="500" autoRev="1" fill="remove"/>
                                        <p:tgtEl>
                                          <p:spTgt spid="18">
                                            <p:graphicEl>
                                              <a:dgm id="{0DBD8604-7FC8-42FD-B2E5-0AB91B75949E}"/>
                                            </p:graphicEl>
                                          </p:spTgt>
                                        </p:tgtEl>
                                        <p:attrNameLst>
                                          <p:attrName>fill.type</p:attrName>
                                        </p:attrNameLst>
                                      </p:cBhvr>
                                      <p:to>
                                        <p:strVal val="solid"/>
                                      </p:to>
                                    </p:set>
                                    <p:set>
                                      <p:cBhvr>
                                        <p:cTn id="96" dur="500" autoRev="1" fill="remove"/>
                                        <p:tgtEl>
                                          <p:spTgt spid="18">
                                            <p:graphicEl>
                                              <a:dgm id="{0DBD8604-7FC8-42FD-B2E5-0AB91B75949E}"/>
                                            </p:graphicEl>
                                          </p:spTgt>
                                        </p:tgtEl>
                                        <p:attrNameLst>
                                          <p:attrName>fill.on</p:attrName>
                                        </p:attrNameLst>
                                      </p:cBhvr>
                                      <p:to>
                                        <p:strVal val="true"/>
                                      </p:to>
                                    </p:set>
                                  </p:childTnLst>
                                </p:cTn>
                              </p:par>
                              <p:par>
                                <p:cTn id="97" presetID="27" presetClass="emph" presetSubtype="0" fill="remove" grpId="1" nodeType="withEffect">
                                  <p:stCondLst>
                                    <p:cond delay="0"/>
                                  </p:stCondLst>
                                  <p:childTnLst>
                                    <p:animClr clrSpc="rgb" dir="cw">
                                      <p:cBhvr override="childStyle">
                                        <p:cTn id="98" dur="500" autoRev="1" fill="remove"/>
                                        <p:tgtEl>
                                          <p:spTgt spid="18">
                                            <p:graphicEl>
                                              <a:dgm id="{55F94A73-FC6D-4CFE-B828-A99231A5AE76}"/>
                                            </p:graphicEl>
                                          </p:spTgt>
                                        </p:tgtEl>
                                        <p:attrNameLst>
                                          <p:attrName>style.color</p:attrName>
                                        </p:attrNameLst>
                                      </p:cBhvr>
                                      <p:to>
                                        <a:schemeClr val="bg1"/>
                                      </p:to>
                                    </p:animClr>
                                    <p:animClr clrSpc="rgb" dir="cw">
                                      <p:cBhvr>
                                        <p:cTn id="99" dur="500" autoRev="1" fill="remove"/>
                                        <p:tgtEl>
                                          <p:spTgt spid="18">
                                            <p:graphicEl>
                                              <a:dgm id="{55F94A73-FC6D-4CFE-B828-A99231A5AE76}"/>
                                            </p:graphicEl>
                                          </p:spTgt>
                                        </p:tgtEl>
                                        <p:attrNameLst>
                                          <p:attrName>fillcolor</p:attrName>
                                        </p:attrNameLst>
                                      </p:cBhvr>
                                      <p:to>
                                        <a:schemeClr val="bg1"/>
                                      </p:to>
                                    </p:animClr>
                                    <p:set>
                                      <p:cBhvr>
                                        <p:cTn id="100" dur="500" autoRev="1" fill="remove"/>
                                        <p:tgtEl>
                                          <p:spTgt spid="18">
                                            <p:graphicEl>
                                              <a:dgm id="{55F94A73-FC6D-4CFE-B828-A99231A5AE76}"/>
                                            </p:graphicEl>
                                          </p:spTgt>
                                        </p:tgtEl>
                                        <p:attrNameLst>
                                          <p:attrName>fill.type</p:attrName>
                                        </p:attrNameLst>
                                      </p:cBhvr>
                                      <p:to>
                                        <p:strVal val="solid"/>
                                      </p:to>
                                    </p:set>
                                    <p:set>
                                      <p:cBhvr>
                                        <p:cTn id="101" dur="500" autoRev="1" fill="remove"/>
                                        <p:tgtEl>
                                          <p:spTgt spid="18">
                                            <p:graphicEl>
                                              <a:dgm id="{55F94A73-FC6D-4CFE-B828-A99231A5AE76}"/>
                                            </p:graphicEl>
                                          </p:spTgt>
                                        </p:tgtEl>
                                        <p:attrNameLst>
                                          <p:attrName>fill.on</p:attrName>
                                        </p:attrNameLst>
                                      </p:cBhvr>
                                      <p:to>
                                        <p:strVal val="true"/>
                                      </p:to>
                                    </p:set>
                                  </p:childTnLst>
                                </p:cTn>
                              </p:par>
                              <p:par>
                                <p:cTn id="102" presetID="27" presetClass="emph" presetSubtype="0" fill="remove" grpId="1" nodeType="withEffect">
                                  <p:stCondLst>
                                    <p:cond delay="0"/>
                                  </p:stCondLst>
                                  <p:childTnLst>
                                    <p:animClr clrSpc="rgb" dir="cw">
                                      <p:cBhvr override="childStyle">
                                        <p:cTn id="103" dur="500" autoRev="1" fill="remove"/>
                                        <p:tgtEl>
                                          <p:spTgt spid="18">
                                            <p:graphicEl>
                                              <a:dgm id="{2C77A93D-D431-437C-A116-B4C4EF33DA1C}"/>
                                            </p:graphicEl>
                                          </p:spTgt>
                                        </p:tgtEl>
                                        <p:attrNameLst>
                                          <p:attrName>style.color</p:attrName>
                                        </p:attrNameLst>
                                      </p:cBhvr>
                                      <p:to>
                                        <a:schemeClr val="bg1"/>
                                      </p:to>
                                    </p:animClr>
                                    <p:animClr clrSpc="rgb" dir="cw">
                                      <p:cBhvr>
                                        <p:cTn id="104" dur="500" autoRev="1" fill="remove"/>
                                        <p:tgtEl>
                                          <p:spTgt spid="18">
                                            <p:graphicEl>
                                              <a:dgm id="{2C77A93D-D431-437C-A116-B4C4EF33DA1C}"/>
                                            </p:graphicEl>
                                          </p:spTgt>
                                        </p:tgtEl>
                                        <p:attrNameLst>
                                          <p:attrName>fillcolor</p:attrName>
                                        </p:attrNameLst>
                                      </p:cBhvr>
                                      <p:to>
                                        <a:schemeClr val="bg1"/>
                                      </p:to>
                                    </p:animClr>
                                    <p:set>
                                      <p:cBhvr>
                                        <p:cTn id="105" dur="500" autoRev="1" fill="remove"/>
                                        <p:tgtEl>
                                          <p:spTgt spid="18">
                                            <p:graphicEl>
                                              <a:dgm id="{2C77A93D-D431-437C-A116-B4C4EF33DA1C}"/>
                                            </p:graphicEl>
                                          </p:spTgt>
                                        </p:tgtEl>
                                        <p:attrNameLst>
                                          <p:attrName>fill.type</p:attrName>
                                        </p:attrNameLst>
                                      </p:cBhvr>
                                      <p:to>
                                        <p:strVal val="solid"/>
                                      </p:to>
                                    </p:set>
                                    <p:set>
                                      <p:cBhvr>
                                        <p:cTn id="106" dur="500" autoRev="1" fill="remove"/>
                                        <p:tgtEl>
                                          <p:spTgt spid="18">
                                            <p:graphicEl>
                                              <a:dgm id="{2C77A93D-D431-437C-A116-B4C4EF33DA1C}"/>
                                            </p:graphicEl>
                                          </p:spTgt>
                                        </p:tgtEl>
                                        <p:attrNameLst>
                                          <p:attrName>fill.on</p:attrName>
                                        </p:attrNameLst>
                                      </p:cBhvr>
                                      <p:to>
                                        <p:strVal val="true"/>
                                      </p:to>
                                    </p:set>
                                  </p:childTnLst>
                                </p:cTn>
                              </p:par>
                              <p:par>
                                <p:cTn id="107" presetID="27" presetClass="emph" presetSubtype="0" fill="remove" grpId="1" nodeType="withEffect">
                                  <p:stCondLst>
                                    <p:cond delay="0"/>
                                  </p:stCondLst>
                                  <p:childTnLst>
                                    <p:animClr clrSpc="rgb" dir="cw">
                                      <p:cBhvr override="childStyle">
                                        <p:cTn id="108" dur="500" autoRev="1" fill="remove"/>
                                        <p:tgtEl>
                                          <p:spTgt spid="18">
                                            <p:graphicEl>
                                              <a:dgm id="{A831FBDA-229B-44D4-B75C-CE00E953DECF}"/>
                                            </p:graphicEl>
                                          </p:spTgt>
                                        </p:tgtEl>
                                        <p:attrNameLst>
                                          <p:attrName>style.color</p:attrName>
                                        </p:attrNameLst>
                                      </p:cBhvr>
                                      <p:to>
                                        <a:schemeClr val="bg1"/>
                                      </p:to>
                                    </p:animClr>
                                    <p:animClr clrSpc="rgb" dir="cw">
                                      <p:cBhvr>
                                        <p:cTn id="109" dur="500" autoRev="1" fill="remove"/>
                                        <p:tgtEl>
                                          <p:spTgt spid="18">
                                            <p:graphicEl>
                                              <a:dgm id="{A831FBDA-229B-44D4-B75C-CE00E953DECF}"/>
                                            </p:graphicEl>
                                          </p:spTgt>
                                        </p:tgtEl>
                                        <p:attrNameLst>
                                          <p:attrName>fillcolor</p:attrName>
                                        </p:attrNameLst>
                                      </p:cBhvr>
                                      <p:to>
                                        <a:schemeClr val="bg1"/>
                                      </p:to>
                                    </p:animClr>
                                    <p:set>
                                      <p:cBhvr>
                                        <p:cTn id="110" dur="500" autoRev="1" fill="remove"/>
                                        <p:tgtEl>
                                          <p:spTgt spid="18">
                                            <p:graphicEl>
                                              <a:dgm id="{A831FBDA-229B-44D4-B75C-CE00E953DECF}"/>
                                            </p:graphicEl>
                                          </p:spTgt>
                                        </p:tgtEl>
                                        <p:attrNameLst>
                                          <p:attrName>fill.type</p:attrName>
                                        </p:attrNameLst>
                                      </p:cBhvr>
                                      <p:to>
                                        <p:strVal val="solid"/>
                                      </p:to>
                                    </p:set>
                                    <p:set>
                                      <p:cBhvr>
                                        <p:cTn id="111" dur="500" autoRev="1" fill="remove"/>
                                        <p:tgtEl>
                                          <p:spTgt spid="18">
                                            <p:graphicEl>
                                              <a:dgm id="{A831FBDA-229B-44D4-B75C-CE00E953DECF}"/>
                                            </p:graphicEl>
                                          </p:spTgt>
                                        </p:tgtEl>
                                        <p:attrNameLst>
                                          <p:attrName>fill.on</p:attrName>
                                        </p:attrNameLst>
                                      </p:cBhvr>
                                      <p:to>
                                        <p:strVal val="true"/>
                                      </p:to>
                                    </p:set>
                                  </p:childTnLst>
                                </p:cTn>
                              </p:par>
                              <p:par>
                                <p:cTn id="112" presetID="27" presetClass="emph" presetSubtype="0" fill="remove" grpId="1" nodeType="withEffect">
                                  <p:stCondLst>
                                    <p:cond delay="0"/>
                                  </p:stCondLst>
                                  <p:childTnLst>
                                    <p:animClr clrSpc="rgb" dir="cw">
                                      <p:cBhvr override="childStyle">
                                        <p:cTn id="113" dur="500" autoRev="1" fill="remove"/>
                                        <p:tgtEl>
                                          <p:spTgt spid="18">
                                            <p:graphicEl>
                                              <a:dgm id="{6C056D72-1419-42EF-A87F-CD0C078A2452}"/>
                                            </p:graphicEl>
                                          </p:spTgt>
                                        </p:tgtEl>
                                        <p:attrNameLst>
                                          <p:attrName>style.color</p:attrName>
                                        </p:attrNameLst>
                                      </p:cBhvr>
                                      <p:to>
                                        <a:schemeClr val="bg1"/>
                                      </p:to>
                                    </p:animClr>
                                    <p:animClr clrSpc="rgb" dir="cw">
                                      <p:cBhvr>
                                        <p:cTn id="114" dur="500" autoRev="1" fill="remove"/>
                                        <p:tgtEl>
                                          <p:spTgt spid="18">
                                            <p:graphicEl>
                                              <a:dgm id="{6C056D72-1419-42EF-A87F-CD0C078A2452}"/>
                                            </p:graphicEl>
                                          </p:spTgt>
                                        </p:tgtEl>
                                        <p:attrNameLst>
                                          <p:attrName>fillcolor</p:attrName>
                                        </p:attrNameLst>
                                      </p:cBhvr>
                                      <p:to>
                                        <a:schemeClr val="bg1"/>
                                      </p:to>
                                    </p:animClr>
                                    <p:set>
                                      <p:cBhvr>
                                        <p:cTn id="115" dur="500" autoRev="1" fill="remove"/>
                                        <p:tgtEl>
                                          <p:spTgt spid="18">
                                            <p:graphicEl>
                                              <a:dgm id="{6C056D72-1419-42EF-A87F-CD0C078A2452}"/>
                                            </p:graphicEl>
                                          </p:spTgt>
                                        </p:tgtEl>
                                        <p:attrNameLst>
                                          <p:attrName>fill.type</p:attrName>
                                        </p:attrNameLst>
                                      </p:cBhvr>
                                      <p:to>
                                        <p:strVal val="solid"/>
                                      </p:to>
                                    </p:set>
                                    <p:set>
                                      <p:cBhvr>
                                        <p:cTn id="116" dur="500" autoRev="1" fill="remove"/>
                                        <p:tgtEl>
                                          <p:spTgt spid="18">
                                            <p:graphicEl>
                                              <a:dgm id="{6C056D72-1419-42EF-A87F-CD0C078A2452}"/>
                                            </p:graphicEl>
                                          </p:spTgt>
                                        </p:tgtEl>
                                        <p:attrNameLst>
                                          <p:attrName>fill.on</p:attrName>
                                        </p:attrNameLst>
                                      </p:cBhvr>
                                      <p:to>
                                        <p:strVal val="true"/>
                                      </p:to>
                                    </p:set>
                                  </p:childTnLst>
                                </p:cTn>
                              </p:par>
                              <p:par>
                                <p:cTn id="117" presetID="27" presetClass="emph" presetSubtype="0" fill="remove" grpId="1" nodeType="withEffect">
                                  <p:stCondLst>
                                    <p:cond delay="0"/>
                                  </p:stCondLst>
                                  <p:childTnLst>
                                    <p:animClr clrSpc="rgb" dir="cw">
                                      <p:cBhvr override="childStyle">
                                        <p:cTn id="118" dur="500" autoRev="1" fill="remove"/>
                                        <p:tgtEl>
                                          <p:spTgt spid="18">
                                            <p:graphicEl>
                                              <a:dgm id="{8D875623-2B36-440A-B324-C021A48FC114}"/>
                                            </p:graphicEl>
                                          </p:spTgt>
                                        </p:tgtEl>
                                        <p:attrNameLst>
                                          <p:attrName>style.color</p:attrName>
                                        </p:attrNameLst>
                                      </p:cBhvr>
                                      <p:to>
                                        <a:schemeClr val="bg1"/>
                                      </p:to>
                                    </p:animClr>
                                    <p:animClr clrSpc="rgb" dir="cw">
                                      <p:cBhvr>
                                        <p:cTn id="119" dur="500" autoRev="1" fill="remove"/>
                                        <p:tgtEl>
                                          <p:spTgt spid="18">
                                            <p:graphicEl>
                                              <a:dgm id="{8D875623-2B36-440A-B324-C021A48FC114}"/>
                                            </p:graphicEl>
                                          </p:spTgt>
                                        </p:tgtEl>
                                        <p:attrNameLst>
                                          <p:attrName>fillcolor</p:attrName>
                                        </p:attrNameLst>
                                      </p:cBhvr>
                                      <p:to>
                                        <a:schemeClr val="bg1"/>
                                      </p:to>
                                    </p:animClr>
                                    <p:set>
                                      <p:cBhvr>
                                        <p:cTn id="120" dur="500" autoRev="1" fill="remove"/>
                                        <p:tgtEl>
                                          <p:spTgt spid="18">
                                            <p:graphicEl>
                                              <a:dgm id="{8D875623-2B36-440A-B324-C021A48FC114}"/>
                                            </p:graphicEl>
                                          </p:spTgt>
                                        </p:tgtEl>
                                        <p:attrNameLst>
                                          <p:attrName>fill.type</p:attrName>
                                        </p:attrNameLst>
                                      </p:cBhvr>
                                      <p:to>
                                        <p:strVal val="solid"/>
                                      </p:to>
                                    </p:set>
                                    <p:set>
                                      <p:cBhvr>
                                        <p:cTn id="121" dur="500" autoRev="1" fill="remove"/>
                                        <p:tgtEl>
                                          <p:spTgt spid="18">
                                            <p:graphicEl>
                                              <a:dgm id="{8D875623-2B36-440A-B324-C021A48FC114}"/>
                                            </p:graphicEl>
                                          </p:spTgt>
                                        </p:tgtEl>
                                        <p:attrNameLst>
                                          <p:attrName>fill.on</p:attrName>
                                        </p:attrNameLst>
                                      </p:cBhvr>
                                      <p:to>
                                        <p:strVal val="true"/>
                                      </p:to>
                                    </p:set>
                                  </p:childTnLst>
                                </p:cTn>
                              </p:par>
                              <p:par>
                                <p:cTn id="122" presetID="27" presetClass="emph" presetSubtype="0" fill="remove" grpId="1" nodeType="withEffect">
                                  <p:stCondLst>
                                    <p:cond delay="0"/>
                                  </p:stCondLst>
                                  <p:childTnLst>
                                    <p:animClr clrSpc="rgb" dir="cw">
                                      <p:cBhvr override="childStyle">
                                        <p:cTn id="123" dur="500" autoRev="1" fill="remove"/>
                                        <p:tgtEl>
                                          <p:spTgt spid="18">
                                            <p:graphicEl>
                                              <a:dgm id="{8E2D83B2-3F56-4D27-99D1-CB705444C913}"/>
                                            </p:graphicEl>
                                          </p:spTgt>
                                        </p:tgtEl>
                                        <p:attrNameLst>
                                          <p:attrName>style.color</p:attrName>
                                        </p:attrNameLst>
                                      </p:cBhvr>
                                      <p:to>
                                        <a:schemeClr val="bg1"/>
                                      </p:to>
                                    </p:animClr>
                                    <p:animClr clrSpc="rgb" dir="cw">
                                      <p:cBhvr>
                                        <p:cTn id="124" dur="500" autoRev="1" fill="remove"/>
                                        <p:tgtEl>
                                          <p:spTgt spid="18">
                                            <p:graphicEl>
                                              <a:dgm id="{8E2D83B2-3F56-4D27-99D1-CB705444C913}"/>
                                            </p:graphicEl>
                                          </p:spTgt>
                                        </p:tgtEl>
                                        <p:attrNameLst>
                                          <p:attrName>fillcolor</p:attrName>
                                        </p:attrNameLst>
                                      </p:cBhvr>
                                      <p:to>
                                        <a:schemeClr val="bg1"/>
                                      </p:to>
                                    </p:animClr>
                                    <p:set>
                                      <p:cBhvr>
                                        <p:cTn id="125" dur="500" autoRev="1" fill="remove"/>
                                        <p:tgtEl>
                                          <p:spTgt spid="18">
                                            <p:graphicEl>
                                              <a:dgm id="{8E2D83B2-3F56-4D27-99D1-CB705444C913}"/>
                                            </p:graphicEl>
                                          </p:spTgt>
                                        </p:tgtEl>
                                        <p:attrNameLst>
                                          <p:attrName>fill.type</p:attrName>
                                        </p:attrNameLst>
                                      </p:cBhvr>
                                      <p:to>
                                        <p:strVal val="solid"/>
                                      </p:to>
                                    </p:set>
                                    <p:set>
                                      <p:cBhvr>
                                        <p:cTn id="126" dur="500" autoRev="1" fill="remove"/>
                                        <p:tgtEl>
                                          <p:spTgt spid="18">
                                            <p:graphicEl>
                                              <a:dgm id="{8E2D83B2-3F56-4D27-99D1-CB705444C913}"/>
                                            </p:graphicEl>
                                          </p:spTgt>
                                        </p:tgtEl>
                                        <p:attrNameLst>
                                          <p:attrName>fill.on</p:attrName>
                                        </p:attrNameLst>
                                      </p:cBhvr>
                                      <p:to>
                                        <p:strVal val="true"/>
                                      </p:to>
                                    </p:set>
                                  </p:childTnLst>
                                </p:cTn>
                              </p:par>
                              <p:par>
                                <p:cTn id="127" presetID="27" presetClass="emph" presetSubtype="0" fill="remove" grpId="1" nodeType="withEffect">
                                  <p:stCondLst>
                                    <p:cond delay="0"/>
                                  </p:stCondLst>
                                  <p:childTnLst>
                                    <p:animClr clrSpc="rgb" dir="cw">
                                      <p:cBhvr override="childStyle">
                                        <p:cTn id="128" dur="500" autoRev="1" fill="remove"/>
                                        <p:tgtEl>
                                          <p:spTgt spid="18">
                                            <p:graphicEl>
                                              <a:dgm id="{608D0008-0724-4DF7-BE8B-F1D331C22628}"/>
                                            </p:graphicEl>
                                          </p:spTgt>
                                        </p:tgtEl>
                                        <p:attrNameLst>
                                          <p:attrName>style.color</p:attrName>
                                        </p:attrNameLst>
                                      </p:cBhvr>
                                      <p:to>
                                        <a:schemeClr val="bg1"/>
                                      </p:to>
                                    </p:animClr>
                                    <p:animClr clrSpc="rgb" dir="cw">
                                      <p:cBhvr>
                                        <p:cTn id="129" dur="500" autoRev="1" fill="remove"/>
                                        <p:tgtEl>
                                          <p:spTgt spid="18">
                                            <p:graphicEl>
                                              <a:dgm id="{608D0008-0724-4DF7-BE8B-F1D331C22628}"/>
                                            </p:graphicEl>
                                          </p:spTgt>
                                        </p:tgtEl>
                                        <p:attrNameLst>
                                          <p:attrName>fillcolor</p:attrName>
                                        </p:attrNameLst>
                                      </p:cBhvr>
                                      <p:to>
                                        <a:schemeClr val="bg1"/>
                                      </p:to>
                                    </p:animClr>
                                    <p:set>
                                      <p:cBhvr>
                                        <p:cTn id="130" dur="500" autoRev="1" fill="remove"/>
                                        <p:tgtEl>
                                          <p:spTgt spid="18">
                                            <p:graphicEl>
                                              <a:dgm id="{608D0008-0724-4DF7-BE8B-F1D331C22628}"/>
                                            </p:graphicEl>
                                          </p:spTgt>
                                        </p:tgtEl>
                                        <p:attrNameLst>
                                          <p:attrName>fill.type</p:attrName>
                                        </p:attrNameLst>
                                      </p:cBhvr>
                                      <p:to>
                                        <p:strVal val="solid"/>
                                      </p:to>
                                    </p:set>
                                    <p:set>
                                      <p:cBhvr>
                                        <p:cTn id="131" dur="500" autoRev="1" fill="remove"/>
                                        <p:tgtEl>
                                          <p:spTgt spid="18">
                                            <p:graphicEl>
                                              <a:dgm id="{608D0008-0724-4DF7-BE8B-F1D331C22628}"/>
                                            </p:graphicEl>
                                          </p:spTgt>
                                        </p:tgtEl>
                                        <p:attrNameLst>
                                          <p:attrName>fill.on</p:attrName>
                                        </p:attrNameLst>
                                      </p:cBhvr>
                                      <p:to>
                                        <p:strVal val="true"/>
                                      </p:to>
                                    </p:set>
                                  </p:childTnLst>
                                </p:cTn>
                              </p:par>
                              <p:par>
                                <p:cTn id="132" presetID="27" presetClass="emph" presetSubtype="0" fill="remove" grpId="1" nodeType="withEffect">
                                  <p:stCondLst>
                                    <p:cond delay="0"/>
                                  </p:stCondLst>
                                  <p:childTnLst>
                                    <p:animClr clrSpc="rgb" dir="cw">
                                      <p:cBhvr override="childStyle">
                                        <p:cTn id="133" dur="500" autoRev="1" fill="remove"/>
                                        <p:tgtEl>
                                          <p:spTgt spid="18">
                                            <p:graphicEl>
                                              <a:dgm id="{DD29B059-B5D6-4EC3-9FC5-4BECEB465351}"/>
                                            </p:graphicEl>
                                          </p:spTgt>
                                        </p:tgtEl>
                                        <p:attrNameLst>
                                          <p:attrName>style.color</p:attrName>
                                        </p:attrNameLst>
                                      </p:cBhvr>
                                      <p:to>
                                        <a:schemeClr val="bg1"/>
                                      </p:to>
                                    </p:animClr>
                                    <p:animClr clrSpc="rgb" dir="cw">
                                      <p:cBhvr>
                                        <p:cTn id="134" dur="500" autoRev="1" fill="remove"/>
                                        <p:tgtEl>
                                          <p:spTgt spid="18">
                                            <p:graphicEl>
                                              <a:dgm id="{DD29B059-B5D6-4EC3-9FC5-4BECEB465351}"/>
                                            </p:graphicEl>
                                          </p:spTgt>
                                        </p:tgtEl>
                                        <p:attrNameLst>
                                          <p:attrName>fillcolor</p:attrName>
                                        </p:attrNameLst>
                                      </p:cBhvr>
                                      <p:to>
                                        <a:schemeClr val="bg1"/>
                                      </p:to>
                                    </p:animClr>
                                    <p:set>
                                      <p:cBhvr>
                                        <p:cTn id="135" dur="500" autoRev="1" fill="remove"/>
                                        <p:tgtEl>
                                          <p:spTgt spid="18">
                                            <p:graphicEl>
                                              <a:dgm id="{DD29B059-B5D6-4EC3-9FC5-4BECEB465351}"/>
                                            </p:graphicEl>
                                          </p:spTgt>
                                        </p:tgtEl>
                                        <p:attrNameLst>
                                          <p:attrName>fill.type</p:attrName>
                                        </p:attrNameLst>
                                      </p:cBhvr>
                                      <p:to>
                                        <p:strVal val="solid"/>
                                      </p:to>
                                    </p:set>
                                    <p:set>
                                      <p:cBhvr>
                                        <p:cTn id="136" dur="500" autoRev="1" fill="remove"/>
                                        <p:tgtEl>
                                          <p:spTgt spid="18">
                                            <p:graphicEl>
                                              <a:dgm id="{DD29B059-B5D6-4EC3-9FC5-4BECEB465351}"/>
                                            </p:graphicEl>
                                          </p:spTgt>
                                        </p:tgtEl>
                                        <p:attrNameLst>
                                          <p:attrName>fill.on</p:attrName>
                                        </p:attrNameLst>
                                      </p:cBhvr>
                                      <p:to>
                                        <p:strVal val="true"/>
                                      </p:to>
                                    </p:set>
                                  </p:childTnLst>
                                </p:cTn>
                              </p:par>
                              <p:par>
                                <p:cTn id="137" presetID="27" presetClass="emph" presetSubtype="0" fill="remove" grpId="1" nodeType="withEffect">
                                  <p:stCondLst>
                                    <p:cond delay="0"/>
                                  </p:stCondLst>
                                  <p:childTnLst>
                                    <p:animClr clrSpc="rgb" dir="cw">
                                      <p:cBhvr override="childStyle">
                                        <p:cTn id="138" dur="500" autoRev="1" fill="remove"/>
                                        <p:tgtEl>
                                          <p:spTgt spid="18">
                                            <p:graphicEl>
                                              <a:dgm id="{81E07DE9-4957-4C87-9021-9DA1135031F1}"/>
                                            </p:graphicEl>
                                          </p:spTgt>
                                        </p:tgtEl>
                                        <p:attrNameLst>
                                          <p:attrName>style.color</p:attrName>
                                        </p:attrNameLst>
                                      </p:cBhvr>
                                      <p:to>
                                        <a:schemeClr val="bg1"/>
                                      </p:to>
                                    </p:animClr>
                                    <p:animClr clrSpc="rgb" dir="cw">
                                      <p:cBhvr>
                                        <p:cTn id="139" dur="500" autoRev="1" fill="remove"/>
                                        <p:tgtEl>
                                          <p:spTgt spid="18">
                                            <p:graphicEl>
                                              <a:dgm id="{81E07DE9-4957-4C87-9021-9DA1135031F1}"/>
                                            </p:graphicEl>
                                          </p:spTgt>
                                        </p:tgtEl>
                                        <p:attrNameLst>
                                          <p:attrName>fillcolor</p:attrName>
                                        </p:attrNameLst>
                                      </p:cBhvr>
                                      <p:to>
                                        <a:schemeClr val="bg1"/>
                                      </p:to>
                                    </p:animClr>
                                    <p:set>
                                      <p:cBhvr>
                                        <p:cTn id="140" dur="500" autoRev="1" fill="remove"/>
                                        <p:tgtEl>
                                          <p:spTgt spid="18">
                                            <p:graphicEl>
                                              <a:dgm id="{81E07DE9-4957-4C87-9021-9DA1135031F1}"/>
                                            </p:graphicEl>
                                          </p:spTgt>
                                        </p:tgtEl>
                                        <p:attrNameLst>
                                          <p:attrName>fill.type</p:attrName>
                                        </p:attrNameLst>
                                      </p:cBhvr>
                                      <p:to>
                                        <p:strVal val="solid"/>
                                      </p:to>
                                    </p:set>
                                    <p:set>
                                      <p:cBhvr>
                                        <p:cTn id="141" dur="500" autoRev="1" fill="remove"/>
                                        <p:tgtEl>
                                          <p:spTgt spid="18">
                                            <p:graphicEl>
                                              <a:dgm id="{81E07DE9-4957-4C87-9021-9DA1135031F1}"/>
                                            </p:graphicEl>
                                          </p:spTgt>
                                        </p:tgtEl>
                                        <p:attrNameLst>
                                          <p:attrName>fill.on</p:attrName>
                                        </p:attrNameLst>
                                      </p:cBhvr>
                                      <p:to>
                                        <p:strVal val="true"/>
                                      </p:to>
                                    </p:set>
                                  </p:childTnLst>
                                </p:cTn>
                              </p:par>
                              <p:par>
                                <p:cTn id="142" presetID="27" presetClass="emph" presetSubtype="0" fill="remove" grpId="1" nodeType="withEffect">
                                  <p:stCondLst>
                                    <p:cond delay="0"/>
                                  </p:stCondLst>
                                  <p:childTnLst>
                                    <p:animClr clrSpc="rgb" dir="cw">
                                      <p:cBhvr override="childStyle">
                                        <p:cTn id="143" dur="500" autoRev="1" fill="remove"/>
                                        <p:tgtEl>
                                          <p:spTgt spid="18">
                                            <p:graphicEl>
                                              <a:dgm id="{E3F0967D-A97F-4DC1-BFA4-DCDA01FBC729}"/>
                                            </p:graphicEl>
                                          </p:spTgt>
                                        </p:tgtEl>
                                        <p:attrNameLst>
                                          <p:attrName>style.color</p:attrName>
                                        </p:attrNameLst>
                                      </p:cBhvr>
                                      <p:to>
                                        <a:schemeClr val="bg1"/>
                                      </p:to>
                                    </p:animClr>
                                    <p:animClr clrSpc="rgb" dir="cw">
                                      <p:cBhvr>
                                        <p:cTn id="144" dur="500" autoRev="1" fill="remove"/>
                                        <p:tgtEl>
                                          <p:spTgt spid="18">
                                            <p:graphicEl>
                                              <a:dgm id="{E3F0967D-A97F-4DC1-BFA4-DCDA01FBC729}"/>
                                            </p:graphicEl>
                                          </p:spTgt>
                                        </p:tgtEl>
                                        <p:attrNameLst>
                                          <p:attrName>fillcolor</p:attrName>
                                        </p:attrNameLst>
                                      </p:cBhvr>
                                      <p:to>
                                        <a:schemeClr val="bg1"/>
                                      </p:to>
                                    </p:animClr>
                                    <p:set>
                                      <p:cBhvr>
                                        <p:cTn id="145" dur="500" autoRev="1" fill="remove"/>
                                        <p:tgtEl>
                                          <p:spTgt spid="18">
                                            <p:graphicEl>
                                              <a:dgm id="{E3F0967D-A97F-4DC1-BFA4-DCDA01FBC729}"/>
                                            </p:graphicEl>
                                          </p:spTgt>
                                        </p:tgtEl>
                                        <p:attrNameLst>
                                          <p:attrName>fill.type</p:attrName>
                                        </p:attrNameLst>
                                      </p:cBhvr>
                                      <p:to>
                                        <p:strVal val="solid"/>
                                      </p:to>
                                    </p:set>
                                    <p:set>
                                      <p:cBhvr>
                                        <p:cTn id="146" dur="500" autoRev="1" fill="remove"/>
                                        <p:tgtEl>
                                          <p:spTgt spid="18">
                                            <p:graphicEl>
                                              <a:dgm id="{E3F0967D-A97F-4DC1-BFA4-DCDA01FBC729}"/>
                                            </p:graphicEl>
                                          </p:spTgt>
                                        </p:tgtEl>
                                        <p:attrNameLst>
                                          <p:attrName>fill.on</p:attrName>
                                        </p:attrNameLst>
                                      </p:cBhvr>
                                      <p:to>
                                        <p:strVal val="true"/>
                                      </p:to>
                                    </p:set>
                                  </p:childTnLst>
                                </p:cTn>
                              </p:par>
                              <p:par>
                                <p:cTn id="147" presetID="27" presetClass="emph" presetSubtype="0" fill="remove" grpId="1" nodeType="withEffect">
                                  <p:stCondLst>
                                    <p:cond delay="0"/>
                                  </p:stCondLst>
                                  <p:childTnLst>
                                    <p:animClr clrSpc="rgb" dir="cw">
                                      <p:cBhvr override="childStyle">
                                        <p:cTn id="148" dur="500" autoRev="1" fill="remove"/>
                                        <p:tgtEl>
                                          <p:spTgt spid="18">
                                            <p:graphicEl>
                                              <a:dgm id="{87908C83-3471-4576-8F4C-69AA7564819D}"/>
                                            </p:graphicEl>
                                          </p:spTgt>
                                        </p:tgtEl>
                                        <p:attrNameLst>
                                          <p:attrName>style.color</p:attrName>
                                        </p:attrNameLst>
                                      </p:cBhvr>
                                      <p:to>
                                        <a:schemeClr val="bg1"/>
                                      </p:to>
                                    </p:animClr>
                                    <p:animClr clrSpc="rgb" dir="cw">
                                      <p:cBhvr>
                                        <p:cTn id="149" dur="500" autoRev="1" fill="remove"/>
                                        <p:tgtEl>
                                          <p:spTgt spid="18">
                                            <p:graphicEl>
                                              <a:dgm id="{87908C83-3471-4576-8F4C-69AA7564819D}"/>
                                            </p:graphicEl>
                                          </p:spTgt>
                                        </p:tgtEl>
                                        <p:attrNameLst>
                                          <p:attrName>fillcolor</p:attrName>
                                        </p:attrNameLst>
                                      </p:cBhvr>
                                      <p:to>
                                        <a:schemeClr val="bg1"/>
                                      </p:to>
                                    </p:animClr>
                                    <p:set>
                                      <p:cBhvr>
                                        <p:cTn id="150" dur="500" autoRev="1" fill="remove"/>
                                        <p:tgtEl>
                                          <p:spTgt spid="18">
                                            <p:graphicEl>
                                              <a:dgm id="{87908C83-3471-4576-8F4C-69AA7564819D}"/>
                                            </p:graphicEl>
                                          </p:spTgt>
                                        </p:tgtEl>
                                        <p:attrNameLst>
                                          <p:attrName>fill.type</p:attrName>
                                        </p:attrNameLst>
                                      </p:cBhvr>
                                      <p:to>
                                        <p:strVal val="solid"/>
                                      </p:to>
                                    </p:set>
                                    <p:set>
                                      <p:cBhvr>
                                        <p:cTn id="151" dur="500" autoRev="1" fill="remove"/>
                                        <p:tgtEl>
                                          <p:spTgt spid="18">
                                            <p:graphicEl>
                                              <a:dgm id="{87908C83-3471-4576-8F4C-69AA7564819D}"/>
                                            </p:graphicEl>
                                          </p:spTgt>
                                        </p:tgtEl>
                                        <p:attrNameLst>
                                          <p:attrName>fill.on</p:attrName>
                                        </p:attrNameLst>
                                      </p:cBhvr>
                                      <p:to>
                                        <p:strVal val="true"/>
                                      </p:to>
                                    </p:set>
                                  </p:childTnLst>
                                </p:cTn>
                              </p:par>
                              <p:par>
                                <p:cTn id="152" presetID="27" presetClass="emph" presetSubtype="0" fill="remove" grpId="1" nodeType="withEffect">
                                  <p:stCondLst>
                                    <p:cond delay="0"/>
                                  </p:stCondLst>
                                  <p:childTnLst>
                                    <p:animClr clrSpc="rgb" dir="cw">
                                      <p:cBhvr override="childStyle">
                                        <p:cTn id="153" dur="500" autoRev="1" fill="remove"/>
                                        <p:tgtEl>
                                          <p:spTgt spid="18">
                                            <p:graphicEl>
                                              <a:dgm id="{680BABA4-091A-4632-8EE2-AC4021D1CBC0}"/>
                                            </p:graphicEl>
                                          </p:spTgt>
                                        </p:tgtEl>
                                        <p:attrNameLst>
                                          <p:attrName>style.color</p:attrName>
                                        </p:attrNameLst>
                                      </p:cBhvr>
                                      <p:to>
                                        <a:schemeClr val="bg1"/>
                                      </p:to>
                                    </p:animClr>
                                    <p:animClr clrSpc="rgb" dir="cw">
                                      <p:cBhvr>
                                        <p:cTn id="154" dur="500" autoRev="1" fill="remove"/>
                                        <p:tgtEl>
                                          <p:spTgt spid="18">
                                            <p:graphicEl>
                                              <a:dgm id="{680BABA4-091A-4632-8EE2-AC4021D1CBC0}"/>
                                            </p:graphicEl>
                                          </p:spTgt>
                                        </p:tgtEl>
                                        <p:attrNameLst>
                                          <p:attrName>fillcolor</p:attrName>
                                        </p:attrNameLst>
                                      </p:cBhvr>
                                      <p:to>
                                        <a:schemeClr val="bg1"/>
                                      </p:to>
                                    </p:animClr>
                                    <p:set>
                                      <p:cBhvr>
                                        <p:cTn id="155" dur="500" autoRev="1" fill="remove"/>
                                        <p:tgtEl>
                                          <p:spTgt spid="18">
                                            <p:graphicEl>
                                              <a:dgm id="{680BABA4-091A-4632-8EE2-AC4021D1CBC0}"/>
                                            </p:graphicEl>
                                          </p:spTgt>
                                        </p:tgtEl>
                                        <p:attrNameLst>
                                          <p:attrName>fill.type</p:attrName>
                                        </p:attrNameLst>
                                      </p:cBhvr>
                                      <p:to>
                                        <p:strVal val="solid"/>
                                      </p:to>
                                    </p:set>
                                    <p:set>
                                      <p:cBhvr>
                                        <p:cTn id="156" dur="500" autoRev="1" fill="remove"/>
                                        <p:tgtEl>
                                          <p:spTgt spid="18">
                                            <p:graphicEl>
                                              <a:dgm id="{680BABA4-091A-4632-8EE2-AC4021D1CBC0}"/>
                                            </p:graphicEl>
                                          </p:spTgt>
                                        </p:tgtEl>
                                        <p:attrNameLst>
                                          <p:attrName>fill.on</p:attrName>
                                        </p:attrNameLst>
                                      </p:cBhvr>
                                      <p:to>
                                        <p:strVal val="true"/>
                                      </p:to>
                                    </p:set>
                                  </p:childTnLst>
                                </p:cTn>
                              </p:par>
                              <p:par>
                                <p:cTn id="157" presetID="27" presetClass="emph" presetSubtype="0" fill="remove" grpId="1" nodeType="withEffect">
                                  <p:stCondLst>
                                    <p:cond delay="0"/>
                                  </p:stCondLst>
                                  <p:childTnLst>
                                    <p:animClr clrSpc="rgb" dir="cw">
                                      <p:cBhvr override="childStyle">
                                        <p:cTn id="158" dur="500" autoRev="1" fill="remove"/>
                                        <p:tgtEl>
                                          <p:spTgt spid="18">
                                            <p:graphicEl>
                                              <a:dgm id="{61376B60-7654-4273-8C49-F1800B12542F}"/>
                                            </p:graphicEl>
                                          </p:spTgt>
                                        </p:tgtEl>
                                        <p:attrNameLst>
                                          <p:attrName>style.color</p:attrName>
                                        </p:attrNameLst>
                                      </p:cBhvr>
                                      <p:to>
                                        <a:schemeClr val="bg1"/>
                                      </p:to>
                                    </p:animClr>
                                    <p:animClr clrSpc="rgb" dir="cw">
                                      <p:cBhvr>
                                        <p:cTn id="159" dur="500" autoRev="1" fill="remove"/>
                                        <p:tgtEl>
                                          <p:spTgt spid="18">
                                            <p:graphicEl>
                                              <a:dgm id="{61376B60-7654-4273-8C49-F1800B12542F}"/>
                                            </p:graphicEl>
                                          </p:spTgt>
                                        </p:tgtEl>
                                        <p:attrNameLst>
                                          <p:attrName>fillcolor</p:attrName>
                                        </p:attrNameLst>
                                      </p:cBhvr>
                                      <p:to>
                                        <a:schemeClr val="bg1"/>
                                      </p:to>
                                    </p:animClr>
                                    <p:set>
                                      <p:cBhvr>
                                        <p:cTn id="160" dur="500" autoRev="1" fill="remove"/>
                                        <p:tgtEl>
                                          <p:spTgt spid="18">
                                            <p:graphicEl>
                                              <a:dgm id="{61376B60-7654-4273-8C49-F1800B12542F}"/>
                                            </p:graphicEl>
                                          </p:spTgt>
                                        </p:tgtEl>
                                        <p:attrNameLst>
                                          <p:attrName>fill.type</p:attrName>
                                        </p:attrNameLst>
                                      </p:cBhvr>
                                      <p:to>
                                        <p:strVal val="solid"/>
                                      </p:to>
                                    </p:set>
                                    <p:set>
                                      <p:cBhvr>
                                        <p:cTn id="161" dur="500" autoRev="1" fill="remove"/>
                                        <p:tgtEl>
                                          <p:spTgt spid="18">
                                            <p:graphicEl>
                                              <a:dgm id="{61376B60-7654-4273-8C49-F1800B12542F}"/>
                                            </p:graphicEl>
                                          </p:spTgt>
                                        </p:tgtEl>
                                        <p:attrNameLst>
                                          <p:attrName>fill.on</p:attrName>
                                        </p:attrNameLst>
                                      </p:cBhvr>
                                      <p:to>
                                        <p:strVal val="true"/>
                                      </p:to>
                                    </p:set>
                                  </p:childTnLst>
                                </p:cTn>
                              </p:par>
                              <p:par>
                                <p:cTn id="162" presetID="27" presetClass="emph" presetSubtype="0" fill="remove" grpId="1" nodeType="withEffect">
                                  <p:stCondLst>
                                    <p:cond delay="0"/>
                                  </p:stCondLst>
                                  <p:childTnLst>
                                    <p:animClr clrSpc="rgb" dir="cw">
                                      <p:cBhvr override="childStyle">
                                        <p:cTn id="163" dur="500" autoRev="1" fill="remove"/>
                                        <p:tgtEl>
                                          <p:spTgt spid="18">
                                            <p:graphicEl>
                                              <a:dgm id="{C30AB9AE-49C6-4344-A003-E244EA44B63B}"/>
                                            </p:graphicEl>
                                          </p:spTgt>
                                        </p:tgtEl>
                                        <p:attrNameLst>
                                          <p:attrName>style.color</p:attrName>
                                        </p:attrNameLst>
                                      </p:cBhvr>
                                      <p:to>
                                        <a:schemeClr val="bg1"/>
                                      </p:to>
                                    </p:animClr>
                                    <p:animClr clrSpc="rgb" dir="cw">
                                      <p:cBhvr>
                                        <p:cTn id="164" dur="500" autoRev="1" fill="remove"/>
                                        <p:tgtEl>
                                          <p:spTgt spid="18">
                                            <p:graphicEl>
                                              <a:dgm id="{C30AB9AE-49C6-4344-A003-E244EA44B63B}"/>
                                            </p:graphicEl>
                                          </p:spTgt>
                                        </p:tgtEl>
                                        <p:attrNameLst>
                                          <p:attrName>fillcolor</p:attrName>
                                        </p:attrNameLst>
                                      </p:cBhvr>
                                      <p:to>
                                        <a:schemeClr val="bg1"/>
                                      </p:to>
                                    </p:animClr>
                                    <p:set>
                                      <p:cBhvr>
                                        <p:cTn id="165" dur="500" autoRev="1" fill="remove"/>
                                        <p:tgtEl>
                                          <p:spTgt spid="18">
                                            <p:graphicEl>
                                              <a:dgm id="{C30AB9AE-49C6-4344-A003-E244EA44B63B}"/>
                                            </p:graphicEl>
                                          </p:spTgt>
                                        </p:tgtEl>
                                        <p:attrNameLst>
                                          <p:attrName>fill.type</p:attrName>
                                        </p:attrNameLst>
                                      </p:cBhvr>
                                      <p:to>
                                        <p:strVal val="solid"/>
                                      </p:to>
                                    </p:set>
                                    <p:set>
                                      <p:cBhvr>
                                        <p:cTn id="166" dur="500" autoRev="1" fill="remove"/>
                                        <p:tgtEl>
                                          <p:spTgt spid="18">
                                            <p:graphicEl>
                                              <a:dgm id="{C30AB9AE-49C6-4344-A003-E244EA44B63B}"/>
                                            </p:graphicEl>
                                          </p:spTgt>
                                        </p:tgtEl>
                                        <p:attrNameLst>
                                          <p:attrName>fill.on</p:attrName>
                                        </p:attrNameLst>
                                      </p:cBhvr>
                                      <p:to>
                                        <p:strVal val="true"/>
                                      </p:to>
                                    </p:set>
                                  </p:childTnLst>
                                </p:cTn>
                              </p:par>
                              <p:par>
                                <p:cTn id="167" presetID="27" presetClass="emph" presetSubtype="0" fill="remove" grpId="1" nodeType="withEffect">
                                  <p:stCondLst>
                                    <p:cond delay="0"/>
                                  </p:stCondLst>
                                  <p:childTnLst>
                                    <p:animClr clrSpc="rgb" dir="cw">
                                      <p:cBhvr override="childStyle">
                                        <p:cTn id="168" dur="500" autoRev="1" fill="remove"/>
                                        <p:tgtEl>
                                          <p:spTgt spid="18">
                                            <p:graphicEl>
                                              <a:dgm id="{0D50B9AA-1CCC-401D-B32D-DBB809C84C5B}"/>
                                            </p:graphicEl>
                                          </p:spTgt>
                                        </p:tgtEl>
                                        <p:attrNameLst>
                                          <p:attrName>style.color</p:attrName>
                                        </p:attrNameLst>
                                      </p:cBhvr>
                                      <p:to>
                                        <a:schemeClr val="bg1"/>
                                      </p:to>
                                    </p:animClr>
                                    <p:animClr clrSpc="rgb" dir="cw">
                                      <p:cBhvr>
                                        <p:cTn id="169" dur="500" autoRev="1" fill="remove"/>
                                        <p:tgtEl>
                                          <p:spTgt spid="18">
                                            <p:graphicEl>
                                              <a:dgm id="{0D50B9AA-1CCC-401D-B32D-DBB809C84C5B}"/>
                                            </p:graphicEl>
                                          </p:spTgt>
                                        </p:tgtEl>
                                        <p:attrNameLst>
                                          <p:attrName>fillcolor</p:attrName>
                                        </p:attrNameLst>
                                      </p:cBhvr>
                                      <p:to>
                                        <a:schemeClr val="bg1"/>
                                      </p:to>
                                    </p:animClr>
                                    <p:set>
                                      <p:cBhvr>
                                        <p:cTn id="170" dur="500" autoRev="1" fill="remove"/>
                                        <p:tgtEl>
                                          <p:spTgt spid="18">
                                            <p:graphicEl>
                                              <a:dgm id="{0D50B9AA-1CCC-401D-B32D-DBB809C84C5B}"/>
                                            </p:graphicEl>
                                          </p:spTgt>
                                        </p:tgtEl>
                                        <p:attrNameLst>
                                          <p:attrName>fill.type</p:attrName>
                                        </p:attrNameLst>
                                      </p:cBhvr>
                                      <p:to>
                                        <p:strVal val="solid"/>
                                      </p:to>
                                    </p:set>
                                    <p:set>
                                      <p:cBhvr>
                                        <p:cTn id="171" dur="500" autoRev="1" fill="remove"/>
                                        <p:tgtEl>
                                          <p:spTgt spid="18">
                                            <p:graphicEl>
                                              <a:dgm id="{0D50B9AA-1CCC-401D-B32D-DBB809C84C5B}"/>
                                            </p:graphicEl>
                                          </p:spTgt>
                                        </p:tgtEl>
                                        <p:attrNameLst>
                                          <p:attrName>fill.on</p:attrName>
                                        </p:attrNameLst>
                                      </p:cBhvr>
                                      <p:to>
                                        <p:strVal val="true"/>
                                      </p:to>
                                    </p:set>
                                  </p:childTnLst>
                                </p:cTn>
                              </p:par>
                              <p:par>
                                <p:cTn id="172" presetID="27" presetClass="emph" presetSubtype="0" fill="remove" grpId="1" nodeType="withEffect">
                                  <p:stCondLst>
                                    <p:cond delay="0"/>
                                  </p:stCondLst>
                                  <p:childTnLst>
                                    <p:animClr clrSpc="rgb" dir="cw">
                                      <p:cBhvr override="childStyle">
                                        <p:cTn id="173" dur="500" autoRev="1" fill="remove"/>
                                        <p:tgtEl>
                                          <p:spTgt spid="18">
                                            <p:graphicEl>
                                              <a:dgm id="{9E1AAB9E-3A89-455E-9F62-EFFB36B31A46}"/>
                                            </p:graphicEl>
                                          </p:spTgt>
                                        </p:tgtEl>
                                        <p:attrNameLst>
                                          <p:attrName>style.color</p:attrName>
                                        </p:attrNameLst>
                                      </p:cBhvr>
                                      <p:to>
                                        <a:schemeClr val="bg1"/>
                                      </p:to>
                                    </p:animClr>
                                    <p:animClr clrSpc="rgb" dir="cw">
                                      <p:cBhvr>
                                        <p:cTn id="174" dur="500" autoRev="1" fill="remove"/>
                                        <p:tgtEl>
                                          <p:spTgt spid="18">
                                            <p:graphicEl>
                                              <a:dgm id="{9E1AAB9E-3A89-455E-9F62-EFFB36B31A46}"/>
                                            </p:graphicEl>
                                          </p:spTgt>
                                        </p:tgtEl>
                                        <p:attrNameLst>
                                          <p:attrName>fillcolor</p:attrName>
                                        </p:attrNameLst>
                                      </p:cBhvr>
                                      <p:to>
                                        <a:schemeClr val="bg1"/>
                                      </p:to>
                                    </p:animClr>
                                    <p:set>
                                      <p:cBhvr>
                                        <p:cTn id="175" dur="500" autoRev="1" fill="remove"/>
                                        <p:tgtEl>
                                          <p:spTgt spid="18">
                                            <p:graphicEl>
                                              <a:dgm id="{9E1AAB9E-3A89-455E-9F62-EFFB36B31A46}"/>
                                            </p:graphicEl>
                                          </p:spTgt>
                                        </p:tgtEl>
                                        <p:attrNameLst>
                                          <p:attrName>fill.type</p:attrName>
                                        </p:attrNameLst>
                                      </p:cBhvr>
                                      <p:to>
                                        <p:strVal val="solid"/>
                                      </p:to>
                                    </p:set>
                                    <p:set>
                                      <p:cBhvr>
                                        <p:cTn id="176" dur="500" autoRev="1" fill="remove"/>
                                        <p:tgtEl>
                                          <p:spTgt spid="18">
                                            <p:graphicEl>
                                              <a:dgm id="{9E1AAB9E-3A89-455E-9F62-EFFB36B31A46}"/>
                                            </p:graphicEl>
                                          </p:spTgt>
                                        </p:tgtEl>
                                        <p:attrNameLst>
                                          <p:attrName>fill.on</p:attrName>
                                        </p:attrNameLst>
                                      </p:cBhvr>
                                      <p:to>
                                        <p:strVal val="true"/>
                                      </p:to>
                                    </p:set>
                                  </p:childTnLst>
                                </p:cTn>
                              </p:par>
                              <p:par>
                                <p:cTn id="177" presetID="27" presetClass="emph" presetSubtype="0" fill="remove" grpId="1" nodeType="withEffect">
                                  <p:stCondLst>
                                    <p:cond delay="0"/>
                                  </p:stCondLst>
                                  <p:childTnLst>
                                    <p:animClr clrSpc="rgb" dir="cw">
                                      <p:cBhvr override="childStyle">
                                        <p:cTn id="178" dur="500" autoRev="1" fill="remove"/>
                                        <p:tgtEl>
                                          <p:spTgt spid="18">
                                            <p:graphicEl>
                                              <a:dgm id="{B1574A6C-D66D-42E8-821C-5D1753A2EE0F}"/>
                                            </p:graphicEl>
                                          </p:spTgt>
                                        </p:tgtEl>
                                        <p:attrNameLst>
                                          <p:attrName>style.color</p:attrName>
                                        </p:attrNameLst>
                                      </p:cBhvr>
                                      <p:to>
                                        <a:schemeClr val="bg1"/>
                                      </p:to>
                                    </p:animClr>
                                    <p:animClr clrSpc="rgb" dir="cw">
                                      <p:cBhvr>
                                        <p:cTn id="179" dur="500" autoRev="1" fill="remove"/>
                                        <p:tgtEl>
                                          <p:spTgt spid="18">
                                            <p:graphicEl>
                                              <a:dgm id="{B1574A6C-D66D-42E8-821C-5D1753A2EE0F}"/>
                                            </p:graphicEl>
                                          </p:spTgt>
                                        </p:tgtEl>
                                        <p:attrNameLst>
                                          <p:attrName>fillcolor</p:attrName>
                                        </p:attrNameLst>
                                      </p:cBhvr>
                                      <p:to>
                                        <a:schemeClr val="bg1"/>
                                      </p:to>
                                    </p:animClr>
                                    <p:set>
                                      <p:cBhvr>
                                        <p:cTn id="180" dur="500" autoRev="1" fill="remove"/>
                                        <p:tgtEl>
                                          <p:spTgt spid="18">
                                            <p:graphicEl>
                                              <a:dgm id="{B1574A6C-D66D-42E8-821C-5D1753A2EE0F}"/>
                                            </p:graphicEl>
                                          </p:spTgt>
                                        </p:tgtEl>
                                        <p:attrNameLst>
                                          <p:attrName>fill.type</p:attrName>
                                        </p:attrNameLst>
                                      </p:cBhvr>
                                      <p:to>
                                        <p:strVal val="solid"/>
                                      </p:to>
                                    </p:set>
                                    <p:set>
                                      <p:cBhvr>
                                        <p:cTn id="181" dur="500" autoRev="1" fill="remove"/>
                                        <p:tgtEl>
                                          <p:spTgt spid="18">
                                            <p:graphicEl>
                                              <a:dgm id="{B1574A6C-D66D-42E8-821C-5D1753A2EE0F}"/>
                                            </p:graphicEl>
                                          </p:spTgt>
                                        </p:tgtEl>
                                        <p:attrNameLst>
                                          <p:attrName>fill.on</p:attrName>
                                        </p:attrNameLst>
                                      </p:cBhvr>
                                      <p:to>
                                        <p:strVal val="true"/>
                                      </p:to>
                                    </p:set>
                                  </p:childTnLst>
                                </p:cTn>
                              </p:par>
                              <p:par>
                                <p:cTn id="182" presetID="27" presetClass="emph" presetSubtype="0" fill="remove" grpId="1" nodeType="withEffect">
                                  <p:stCondLst>
                                    <p:cond delay="0"/>
                                  </p:stCondLst>
                                  <p:childTnLst>
                                    <p:animClr clrSpc="rgb" dir="cw">
                                      <p:cBhvr override="childStyle">
                                        <p:cTn id="183" dur="500" autoRev="1" fill="remove"/>
                                        <p:tgtEl>
                                          <p:spTgt spid="18">
                                            <p:graphicEl>
                                              <a:dgm id="{D5BBBC13-8A47-41AB-A4AE-97B18A747ACA}"/>
                                            </p:graphicEl>
                                          </p:spTgt>
                                        </p:tgtEl>
                                        <p:attrNameLst>
                                          <p:attrName>style.color</p:attrName>
                                        </p:attrNameLst>
                                      </p:cBhvr>
                                      <p:to>
                                        <a:schemeClr val="bg1"/>
                                      </p:to>
                                    </p:animClr>
                                    <p:animClr clrSpc="rgb" dir="cw">
                                      <p:cBhvr>
                                        <p:cTn id="184" dur="500" autoRev="1" fill="remove"/>
                                        <p:tgtEl>
                                          <p:spTgt spid="18">
                                            <p:graphicEl>
                                              <a:dgm id="{D5BBBC13-8A47-41AB-A4AE-97B18A747ACA}"/>
                                            </p:graphicEl>
                                          </p:spTgt>
                                        </p:tgtEl>
                                        <p:attrNameLst>
                                          <p:attrName>fillcolor</p:attrName>
                                        </p:attrNameLst>
                                      </p:cBhvr>
                                      <p:to>
                                        <a:schemeClr val="bg1"/>
                                      </p:to>
                                    </p:animClr>
                                    <p:set>
                                      <p:cBhvr>
                                        <p:cTn id="185" dur="500" autoRev="1" fill="remove"/>
                                        <p:tgtEl>
                                          <p:spTgt spid="18">
                                            <p:graphicEl>
                                              <a:dgm id="{D5BBBC13-8A47-41AB-A4AE-97B18A747ACA}"/>
                                            </p:graphicEl>
                                          </p:spTgt>
                                        </p:tgtEl>
                                        <p:attrNameLst>
                                          <p:attrName>fill.type</p:attrName>
                                        </p:attrNameLst>
                                      </p:cBhvr>
                                      <p:to>
                                        <p:strVal val="solid"/>
                                      </p:to>
                                    </p:set>
                                    <p:set>
                                      <p:cBhvr>
                                        <p:cTn id="186" dur="500" autoRev="1" fill="remove"/>
                                        <p:tgtEl>
                                          <p:spTgt spid="18">
                                            <p:graphicEl>
                                              <a:dgm id="{D5BBBC13-8A47-41AB-A4AE-97B18A747ACA}"/>
                                            </p:graphicEl>
                                          </p:spTgt>
                                        </p:tgtEl>
                                        <p:attrNameLst>
                                          <p:attrName>fill.on</p:attrName>
                                        </p:attrNameLst>
                                      </p:cBhvr>
                                      <p:to>
                                        <p:strVal val="true"/>
                                      </p:to>
                                    </p:set>
                                  </p:childTnLst>
                                </p:cTn>
                              </p:par>
                              <p:par>
                                <p:cTn id="187" presetID="27" presetClass="emph" presetSubtype="0" fill="remove" grpId="1" nodeType="withEffect">
                                  <p:stCondLst>
                                    <p:cond delay="0"/>
                                  </p:stCondLst>
                                  <p:childTnLst>
                                    <p:animClr clrSpc="rgb" dir="cw">
                                      <p:cBhvr override="childStyle">
                                        <p:cTn id="188" dur="500" autoRev="1" fill="remove"/>
                                        <p:tgtEl>
                                          <p:spTgt spid="18">
                                            <p:graphicEl>
                                              <a:dgm id="{299D69AE-22D3-48A0-812A-6117E2BB7EB1}"/>
                                            </p:graphicEl>
                                          </p:spTgt>
                                        </p:tgtEl>
                                        <p:attrNameLst>
                                          <p:attrName>style.color</p:attrName>
                                        </p:attrNameLst>
                                      </p:cBhvr>
                                      <p:to>
                                        <a:schemeClr val="bg1"/>
                                      </p:to>
                                    </p:animClr>
                                    <p:animClr clrSpc="rgb" dir="cw">
                                      <p:cBhvr>
                                        <p:cTn id="189" dur="500" autoRev="1" fill="remove"/>
                                        <p:tgtEl>
                                          <p:spTgt spid="18">
                                            <p:graphicEl>
                                              <a:dgm id="{299D69AE-22D3-48A0-812A-6117E2BB7EB1}"/>
                                            </p:graphicEl>
                                          </p:spTgt>
                                        </p:tgtEl>
                                        <p:attrNameLst>
                                          <p:attrName>fillcolor</p:attrName>
                                        </p:attrNameLst>
                                      </p:cBhvr>
                                      <p:to>
                                        <a:schemeClr val="bg1"/>
                                      </p:to>
                                    </p:animClr>
                                    <p:set>
                                      <p:cBhvr>
                                        <p:cTn id="190" dur="500" autoRev="1" fill="remove"/>
                                        <p:tgtEl>
                                          <p:spTgt spid="18">
                                            <p:graphicEl>
                                              <a:dgm id="{299D69AE-22D3-48A0-812A-6117E2BB7EB1}"/>
                                            </p:graphicEl>
                                          </p:spTgt>
                                        </p:tgtEl>
                                        <p:attrNameLst>
                                          <p:attrName>fill.type</p:attrName>
                                        </p:attrNameLst>
                                      </p:cBhvr>
                                      <p:to>
                                        <p:strVal val="solid"/>
                                      </p:to>
                                    </p:set>
                                    <p:set>
                                      <p:cBhvr>
                                        <p:cTn id="191" dur="500" autoRev="1" fill="remove"/>
                                        <p:tgtEl>
                                          <p:spTgt spid="18">
                                            <p:graphicEl>
                                              <a:dgm id="{299D69AE-22D3-48A0-812A-6117E2BB7EB1}"/>
                                            </p:graphicEl>
                                          </p:spTgt>
                                        </p:tgtEl>
                                        <p:attrNameLst>
                                          <p:attrName>fill.on</p:attrName>
                                        </p:attrNameLst>
                                      </p:cBhvr>
                                      <p:to>
                                        <p:strVal val="true"/>
                                      </p:to>
                                    </p:set>
                                  </p:childTnLst>
                                </p:cTn>
                              </p:par>
                              <p:par>
                                <p:cTn id="192" presetID="27" presetClass="emph" presetSubtype="0" fill="remove" grpId="1" nodeType="withEffect">
                                  <p:stCondLst>
                                    <p:cond delay="0"/>
                                  </p:stCondLst>
                                  <p:childTnLst>
                                    <p:animClr clrSpc="rgb" dir="cw">
                                      <p:cBhvr override="childStyle">
                                        <p:cTn id="193" dur="500" autoRev="1" fill="remove"/>
                                        <p:tgtEl>
                                          <p:spTgt spid="18">
                                            <p:graphicEl>
                                              <a:dgm id="{49C49092-E474-4D3F-8C51-E9FC8D618E4A}"/>
                                            </p:graphicEl>
                                          </p:spTgt>
                                        </p:tgtEl>
                                        <p:attrNameLst>
                                          <p:attrName>style.color</p:attrName>
                                        </p:attrNameLst>
                                      </p:cBhvr>
                                      <p:to>
                                        <a:schemeClr val="bg1"/>
                                      </p:to>
                                    </p:animClr>
                                    <p:animClr clrSpc="rgb" dir="cw">
                                      <p:cBhvr>
                                        <p:cTn id="194" dur="500" autoRev="1" fill="remove"/>
                                        <p:tgtEl>
                                          <p:spTgt spid="18">
                                            <p:graphicEl>
                                              <a:dgm id="{49C49092-E474-4D3F-8C51-E9FC8D618E4A}"/>
                                            </p:graphicEl>
                                          </p:spTgt>
                                        </p:tgtEl>
                                        <p:attrNameLst>
                                          <p:attrName>fillcolor</p:attrName>
                                        </p:attrNameLst>
                                      </p:cBhvr>
                                      <p:to>
                                        <a:schemeClr val="bg1"/>
                                      </p:to>
                                    </p:animClr>
                                    <p:set>
                                      <p:cBhvr>
                                        <p:cTn id="195" dur="500" autoRev="1" fill="remove"/>
                                        <p:tgtEl>
                                          <p:spTgt spid="18">
                                            <p:graphicEl>
                                              <a:dgm id="{49C49092-E474-4D3F-8C51-E9FC8D618E4A}"/>
                                            </p:graphicEl>
                                          </p:spTgt>
                                        </p:tgtEl>
                                        <p:attrNameLst>
                                          <p:attrName>fill.type</p:attrName>
                                        </p:attrNameLst>
                                      </p:cBhvr>
                                      <p:to>
                                        <p:strVal val="solid"/>
                                      </p:to>
                                    </p:set>
                                    <p:set>
                                      <p:cBhvr>
                                        <p:cTn id="196" dur="500" autoRev="1" fill="remove"/>
                                        <p:tgtEl>
                                          <p:spTgt spid="18">
                                            <p:graphicEl>
                                              <a:dgm id="{49C49092-E474-4D3F-8C51-E9FC8D618E4A}"/>
                                            </p:graphicEl>
                                          </p:spTgt>
                                        </p:tgtEl>
                                        <p:attrNameLst>
                                          <p:attrName>fill.on</p:attrName>
                                        </p:attrNameLst>
                                      </p:cBhvr>
                                      <p:to>
                                        <p:strVal val="true"/>
                                      </p:to>
                                    </p:set>
                                  </p:childTnLst>
                                </p:cTn>
                              </p:par>
                              <p:par>
                                <p:cTn id="197" presetID="32" presetClass="emph" presetSubtype="0" fill="hold" grpId="2" nodeType="withEffect">
                                  <p:stCondLst>
                                    <p:cond delay="0"/>
                                  </p:stCondLst>
                                  <p:childTnLst>
                                    <p:animRot by="120000">
                                      <p:cBhvr>
                                        <p:cTn id="198" dur="100" fill="hold">
                                          <p:stCondLst>
                                            <p:cond delay="0"/>
                                          </p:stCondLst>
                                        </p:cTn>
                                        <p:tgtEl>
                                          <p:spTgt spid="18">
                                            <p:graphicEl>
                                              <a:dgm id="{11DBB97F-88AB-4CB1-8C35-A4FFF6E4228D}"/>
                                            </p:graphicEl>
                                          </p:spTgt>
                                        </p:tgtEl>
                                        <p:attrNameLst>
                                          <p:attrName>r</p:attrName>
                                        </p:attrNameLst>
                                      </p:cBhvr>
                                    </p:animRot>
                                    <p:animRot by="-240000">
                                      <p:cBhvr>
                                        <p:cTn id="199" dur="200" fill="hold">
                                          <p:stCondLst>
                                            <p:cond delay="200"/>
                                          </p:stCondLst>
                                        </p:cTn>
                                        <p:tgtEl>
                                          <p:spTgt spid="18">
                                            <p:graphicEl>
                                              <a:dgm id="{11DBB97F-88AB-4CB1-8C35-A4FFF6E4228D}"/>
                                            </p:graphicEl>
                                          </p:spTgt>
                                        </p:tgtEl>
                                        <p:attrNameLst>
                                          <p:attrName>r</p:attrName>
                                        </p:attrNameLst>
                                      </p:cBhvr>
                                    </p:animRot>
                                    <p:animRot by="240000">
                                      <p:cBhvr>
                                        <p:cTn id="200" dur="200" fill="hold">
                                          <p:stCondLst>
                                            <p:cond delay="400"/>
                                          </p:stCondLst>
                                        </p:cTn>
                                        <p:tgtEl>
                                          <p:spTgt spid="18">
                                            <p:graphicEl>
                                              <a:dgm id="{11DBB97F-88AB-4CB1-8C35-A4FFF6E4228D}"/>
                                            </p:graphicEl>
                                          </p:spTgt>
                                        </p:tgtEl>
                                        <p:attrNameLst>
                                          <p:attrName>r</p:attrName>
                                        </p:attrNameLst>
                                      </p:cBhvr>
                                    </p:animRot>
                                    <p:animRot by="-240000">
                                      <p:cBhvr>
                                        <p:cTn id="201" dur="200" fill="hold">
                                          <p:stCondLst>
                                            <p:cond delay="600"/>
                                          </p:stCondLst>
                                        </p:cTn>
                                        <p:tgtEl>
                                          <p:spTgt spid="18">
                                            <p:graphicEl>
                                              <a:dgm id="{11DBB97F-88AB-4CB1-8C35-A4FFF6E4228D}"/>
                                            </p:graphicEl>
                                          </p:spTgt>
                                        </p:tgtEl>
                                        <p:attrNameLst>
                                          <p:attrName>r</p:attrName>
                                        </p:attrNameLst>
                                      </p:cBhvr>
                                    </p:animRot>
                                    <p:animRot by="120000">
                                      <p:cBhvr>
                                        <p:cTn id="202" dur="200" fill="hold">
                                          <p:stCondLst>
                                            <p:cond delay="800"/>
                                          </p:stCondLst>
                                        </p:cTn>
                                        <p:tgtEl>
                                          <p:spTgt spid="18">
                                            <p:graphicEl>
                                              <a:dgm id="{11DBB97F-88AB-4CB1-8C35-A4FFF6E4228D}"/>
                                            </p:graphicEl>
                                          </p:spTgt>
                                        </p:tgtEl>
                                        <p:attrNameLst>
                                          <p:attrName>r</p:attrName>
                                        </p:attrNameLst>
                                      </p:cBhvr>
                                    </p:animRot>
                                  </p:childTnLst>
                                </p:cTn>
                              </p:par>
                              <p:par>
                                <p:cTn id="203" presetID="32" presetClass="emph" presetSubtype="0" fill="hold" grpId="2" nodeType="withEffect">
                                  <p:stCondLst>
                                    <p:cond delay="0"/>
                                  </p:stCondLst>
                                  <p:childTnLst>
                                    <p:animRot by="120000">
                                      <p:cBhvr>
                                        <p:cTn id="204" dur="100" fill="hold">
                                          <p:stCondLst>
                                            <p:cond delay="0"/>
                                          </p:stCondLst>
                                        </p:cTn>
                                        <p:tgtEl>
                                          <p:spTgt spid="18">
                                            <p:graphicEl>
                                              <a:dgm id="{564E5A8F-9748-4AF8-AA7E-15223FEDE6F5}"/>
                                            </p:graphicEl>
                                          </p:spTgt>
                                        </p:tgtEl>
                                        <p:attrNameLst>
                                          <p:attrName>r</p:attrName>
                                        </p:attrNameLst>
                                      </p:cBhvr>
                                    </p:animRot>
                                    <p:animRot by="-240000">
                                      <p:cBhvr>
                                        <p:cTn id="205" dur="200" fill="hold">
                                          <p:stCondLst>
                                            <p:cond delay="200"/>
                                          </p:stCondLst>
                                        </p:cTn>
                                        <p:tgtEl>
                                          <p:spTgt spid="18">
                                            <p:graphicEl>
                                              <a:dgm id="{564E5A8F-9748-4AF8-AA7E-15223FEDE6F5}"/>
                                            </p:graphicEl>
                                          </p:spTgt>
                                        </p:tgtEl>
                                        <p:attrNameLst>
                                          <p:attrName>r</p:attrName>
                                        </p:attrNameLst>
                                      </p:cBhvr>
                                    </p:animRot>
                                    <p:animRot by="240000">
                                      <p:cBhvr>
                                        <p:cTn id="206" dur="200" fill="hold">
                                          <p:stCondLst>
                                            <p:cond delay="400"/>
                                          </p:stCondLst>
                                        </p:cTn>
                                        <p:tgtEl>
                                          <p:spTgt spid="18">
                                            <p:graphicEl>
                                              <a:dgm id="{564E5A8F-9748-4AF8-AA7E-15223FEDE6F5}"/>
                                            </p:graphicEl>
                                          </p:spTgt>
                                        </p:tgtEl>
                                        <p:attrNameLst>
                                          <p:attrName>r</p:attrName>
                                        </p:attrNameLst>
                                      </p:cBhvr>
                                    </p:animRot>
                                    <p:animRot by="-240000">
                                      <p:cBhvr>
                                        <p:cTn id="207" dur="200" fill="hold">
                                          <p:stCondLst>
                                            <p:cond delay="600"/>
                                          </p:stCondLst>
                                        </p:cTn>
                                        <p:tgtEl>
                                          <p:spTgt spid="18">
                                            <p:graphicEl>
                                              <a:dgm id="{564E5A8F-9748-4AF8-AA7E-15223FEDE6F5}"/>
                                            </p:graphicEl>
                                          </p:spTgt>
                                        </p:tgtEl>
                                        <p:attrNameLst>
                                          <p:attrName>r</p:attrName>
                                        </p:attrNameLst>
                                      </p:cBhvr>
                                    </p:animRot>
                                    <p:animRot by="120000">
                                      <p:cBhvr>
                                        <p:cTn id="208" dur="200" fill="hold">
                                          <p:stCondLst>
                                            <p:cond delay="800"/>
                                          </p:stCondLst>
                                        </p:cTn>
                                        <p:tgtEl>
                                          <p:spTgt spid="18">
                                            <p:graphicEl>
                                              <a:dgm id="{564E5A8F-9748-4AF8-AA7E-15223FEDE6F5}"/>
                                            </p:graphicEl>
                                          </p:spTgt>
                                        </p:tgtEl>
                                        <p:attrNameLst>
                                          <p:attrName>r</p:attrName>
                                        </p:attrNameLst>
                                      </p:cBhvr>
                                    </p:animRot>
                                  </p:childTnLst>
                                </p:cTn>
                              </p:par>
                              <p:par>
                                <p:cTn id="209" presetID="32" presetClass="emph" presetSubtype="0" fill="hold" grpId="2" nodeType="withEffect">
                                  <p:stCondLst>
                                    <p:cond delay="0"/>
                                  </p:stCondLst>
                                  <p:childTnLst>
                                    <p:animRot by="120000">
                                      <p:cBhvr>
                                        <p:cTn id="210" dur="100" fill="hold">
                                          <p:stCondLst>
                                            <p:cond delay="0"/>
                                          </p:stCondLst>
                                        </p:cTn>
                                        <p:tgtEl>
                                          <p:spTgt spid="18">
                                            <p:graphicEl>
                                              <a:dgm id="{0DBD8604-7FC8-42FD-B2E5-0AB91B75949E}"/>
                                            </p:graphicEl>
                                          </p:spTgt>
                                        </p:tgtEl>
                                        <p:attrNameLst>
                                          <p:attrName>r</p:attrName>
                                        </p:attrNameLst>
                                      </p:cBhvr>
                                    </p:animRot>
                                    <p:animRot by="-240000">
                                      <p:cBhvr>
                                        <p:cTn id="211" dur="200" fill="hold">
                                          <p:stCondLst>
                                            <p:cond delay="200"/>
                                          </p:stCondLst>
                                        </p:cTn>
                                        <p:tgtEl>
                                          <p:spTgt spid="18">
                                            <p:graphicEl>
                                              <a:dgm id="{0DBD8604-7FC8-42FD-B2E5-0AB91B75949E}"/>
                                            </p:graphicEl>
                                          </p:spTgt>
                                        </p:tgtEl>
                                        <p:attrNameLst>
                                          <p:attrName>r</p:attrName>
                                        </p:attrNameLst>
                                      </p:cBhvr>
                                    </p:animRot>
                                    <p:animRot by="240000">
                                      <p:cBhvr>
                                        <p:cTn id="212" dur="200" fill="hold">
                                          <p:stCondLst>
                                            <p:cond delay="400"/>
                                          </p:stCondLst>
                                        </p:cTn>
                                        <p:tgtEl>
                                          <p:spTgt spid="18">
                                            <p:graphicEl>
                                              <a:dgm id="{0DBD8604-7FC8-42FD-B2E5-0AB91B75949E}"/>
                                            </p:graphicEl>
                                          </p:spTgt>
                                        </p:tgtEl>
                                        <p:attrNameLst>
                                          <p:attrName>r</p:attrName>
                                        </p:attrNameLst>
                                      </p:cBhvr>
                                    </p:animRot>
                                    <p:animRot by="-240000">
                                      <p:cBhvr>
                                        <p:cTn id="213" dur="200" fill="hold">
                                          <p:stCondLst>
                                            <p:cond delay="600"/>
                                          </p:stCondLst>
                                        </p:cTn>
                                        <p:tgtEl>
                                          <p:spTgt spid="18">
                                            <p:graphicEl>
                                              <a:dgm id="{0DBD8604-7FC8-42FD-B2E5-0AB91B75949E}"/>
                                            </p:graphicEl>
                                          </p:spTgt>
                                        </p:tgtEl>
                                        <p:attrNameLst>
                                          <p:attrName>r</p:attrName>
                                        </p:attrNameLst>
                                      </p:cBhvr>
                                    </p:animRot>
                                    <p:animRot by="120000">
                                      <p:cBhvr>
                                        <p:cTn id="214" dur="200" fill="hold">
                                          <p:stCondLst>
                                            <p:cond delay="800"/>
                                          </p:stCondLst>
                                        </p:cTn>
                                        <p:tgtEl>
                                          <p:spTgt spid="18">
                                            <p:graphicEl>
                                              <a:dgm id="{0DBD8604-7FC8-42FD-B2E5-0AB91B75949E}"/>
                                            </p:graphicEl>
                                          </p:spTgt>
                                        </p:tgtEl>
                                        <p:attrNameLst>
                                          <p:attrName>r</p:attrName>
                                        </p:attrNameLst>
                                      </p:cBhvr>
                                    </p:animRot>
                                  </p:childTnLst>
                                </p:cTn>
                              </p:par>
                              <p:par>
                                <p:cTn id="215" presetID="32" presetClass="emph" presetSubtype="0" fill="hold" grpId="2" nodeType="withEffect">
                                  <p:stCondLst>
                                    <p:cond delay="0"/>
                                  </p:stCondLst>
                                  <p:childTnLst>
                                    <p:animRot by="120000">
                                      <p:cBhvr>
                                        <p:cTn id="216" dur="100" fill="hold">
                                          <p:stCondLst>
                                            <p:cond delay="0"/>
                                          </p:stCondLst>
                                        </p:cTn>
                                        <p:tgtEl>
                                          <p:spTgt spid="18">
                                            <p:graphicEl>
                                              <a:dgm id="{55F94A73-FC6D-4CFE-B828-A99231A5AE76}"/>
                                            </p:graphicEl>
                                          </p:spTgt>
                                        </p:tgtEl>
                                        <p:attrNameLst>
                                          <p:attrName>r</p:attrName>
                                        </p:attrNameLst>
                                      </p:cBhvr>
                                    </p:animRot>
                                    <p:animRot by="-240000">
                                      <p:cBhvr>
                                        <p:cTn id="217" dur="200" fill="hold">
                                          <p:stCondLst>
                                            <p:cond delay="200"/>
                                          </p:stCondLst>
                                        </p:cTn>
                                        <p:tgtEl>
                                          <p:spTgt spid="18">
                                            <p:graphicEl>
                                              <a:dgm id="{55F94A73-FC6D-4CFE-B828-A99231A5AE76}"/>
                                            </p:graphicEl>
                                          </p:spTgt>
                                        </p:tgtEl>
                                        <p:attrNameLst>
                                          <p:attrName>r</p:attrName>
                                        </p:attrNameLst>
                                      </p:cBhvr>
                                    </p:animRot>
                                    <p:animRot by="240000">
                                      <p:cBhvr>
                                        <p:cTn id="218" dur="200" fill="hold">
                                          <p:stCondLst>
                                            <p:cond delay="400"/>
                                          </p:stCondLst>
                                        </p:cTn>
                                        <p:tgtEl>
                                          <p:spTgt spid="18">
                                            <p:graphicEl>
                                              <a:dgm id="{55F94A73-FC6D-4CFE-B828-A99231A5AE76}"/>
                                            </p:graphicEl>
                                          </p:spTgt>
                                        </p:tgtEl>
                                        <p:attrNameLst>
                                          <p:attrName>r</p:attrName>
                                        </p:attrNameLst>
                                      </p:cBhvr>
                                    </p:animRot>
                                    <p:animRot by="-240000">
                                      <p:cBhvr>
                                        <p:cTn id="219" dur="200" fill="hold">
                                          <p:stCondLst>
                                            <p:cond delay="600"/>
                                          </p:stCondLst>
                                        </p:cTn>
                                        <p:tgtEl>
                                          <p:spTgt spid="18">
                                            <p:graphicEl>
                                              <a:dgm id="{55F94A73-FC6D-4CFE-B828-A99231A5AE76}"/>
                                            </p:graphicEl>
                                          </p:spTgt>
                                        </p:tgtEl>
                                        <p:attrNameLst>
                                          <p:attrName>r</p:attrName>
                                        </p:attrNameLst>
                                      </p:cBhvr>
                                    </p:animRot>
                                    <p:animRot by="120000">
                                      <p:cBhvr>
                                        <p:cTn id="220" dur="200" fill="hold">
                                          <p:stCondLst>
                                            <p:cond delay="800"/>
                                          </p:stCondLst>
                                        </p:cTn>
                                        <p:tgtEl>
                                          <p:spTgt spid="18">
                                            <p:graphicEl>
                                              <a:dgm id="{55F94A73-FC6D-4CFE-B828-A99231A5AE76}"/>
                                            </p:graphicEl>
                                          </p:spTgt>
                                        </p:tgtEl>
                                        <p:attrNameLst>
                                          <p:attrName>r</p:attrName>
                                        </p:attrNameLst>
                                      </p:cBhvr>
                                    </p:animRot>
                                  </p:childTnLst>
                                </p:cTn>
                              </p:par>
                              <p:par>
                                <p:cTn id="221" presetID="32" presetClass="emph" presetSubtype="0" fill="hold" grpId="2" nodeType="withEffect">
                                  <p:stCondLst>
                                    <p:cond delay="0"/>
                                  </p:stCondLst>
                                  <p:childTnLst>
                                    <p:animRot by="120000">
                                      <p:cBhvr>
                                        <p:cTn id="222" dur="100" fill="hold">
                                          <p:stCondLst>
                                            <p:cond delay="0"/>
                                          </p:stCondLst>
                                        </p:cTn>
                                        <p:tgtEl>
                                          <p:spTgt spid="18">
                                            <p:graphicEl>
                                              <a:dgm id="{2C77A93D-D431-437C-A116-B4C4EF33DA1C}"/>
                                            </p:graphicEl>
                                          </p:spTgt>
                                        </p:tgtEl>
                                        <p:attrNameLst>
                                          <p:attrName>r</p:attrName>
                                        </p:attrNameLst>
                                      </p:cBhvr>
                                    </p:animRot>
                                    <p:animRot by="-240000">
                                      <p:cBhvr>
                                        <p:cTn id="223" dur="200" fill="hold">
                                          <p:stCondLst>
                                            <p:cond delay="200"/>
                                          </p:stCondLst>
                                        </p:cTn>
                                        <p:tgtEl>
                                          <p:spTgt spid="18">
                                            <p:graphicEl>
                                              <a:dgm id="{2C77A93D-D431-437C-A116-B4C4EF33DA1C}"/>
                                            </p:graphicEl>
                                          </p:spTgt>
                                        </p:tgtEl>
                                        <p:attrNameLst>
                                          <p:attrName>r</p:attrName>
                                        </p:attrNameLst>
                                      </p:cBhvr>
                                    </p:animRot>
                                    <p:animRot by="240000">
                                      <p:cBhvr>
                                        <p:cTn id="224" dur="200" fill="hold">
                                          <p:stCondLst>
                                            <p:cond delay="400"/>
                                          </p:stCondLst>
                                        </p:cTn>
                                        <p:tgtEl>
                                          <p:spTgt spid="18">
                                            <p:graphicEl>
                                              <a:dgm id="{2C77A93D-D431-437C-A116-B4C4EF33DA1C}"/>
                                            </p:graphicEl>
                                          </p:spTgt>
                                        </p:tgtEl>
                                        <p:attrNameLst>
                                          <p:attrName>r</p:attrName>
                                        </p:attrNameLst>
                                      </p:cBhvr>
                                    </p:animRot>
                                    <p:animRot by="-240000">
                                      <p:cBhvr>
                                        <p:cTn id="225" dur="200" fill="hold">
                                          <p:stCondLst>
                                            <p:cond delay="600"/>
                                          </p:stCondLst>
                                        </p:cTn>
                                        <p:tgtEl>
                                          <p:spTgt spid="18">
                                            <p:graphicEl>
                                              <a:dgm id="{2C77A93D-D431-437C-A116-B4C4EF33DA1C}"/>
                                            </p:graphicEl>
                                          </p:spTgt>
                                        </p:tgtEl>
                                        <p:attrNameLst>
                                          <p:attrName>r</p:attrName>
                                        </p:attrNameLst>
                                      </p:cBhvr>
                                    </p:animRot>
                                    <p:animRot by="120000">
                                      <p:cBhvr>
                                        <p:cTn id="226" dur="200" fill="hold">
                                          <p:stCondLst>
                                            <p:cond delay="800"/>
                                          </p:stCondLst>
                                        </p:cTn>
                                        <p:tgtEl>
                                          <p:spTgt spid="18">
                                            <p:graphicEl>
                                              <a:dgm id="{2C77A93D-D431-437C-A116-B4C4EF33DA1C}"/>
                                            </p:graphicEl>
                                          </p:spTgt>
                                        </p:tgtEl>
                                        <p:attrNameLst>
                                          <p:attrName>r</p:attrName>
                                        </p:attrNameLst>
                                      </p:cBhvr>
                                    </p:animRot>
                                  </p:childTnLst>
                                </p:cTn>
                              </p:par>
                              <p:par>
                                <p:cTn id="227" presetID="32" presetClass="emph" presetSubtype="0" fill="hold" grpId="2" nodeType="withEffect">
                                  <p:stCondLst>
                                    <p:cond delay="0"/>
                                  </p:stCondLst>
                                  <p:childTnLst>
                                    <p:animRot by="120000">
                                      <p:cBhvr>
                                        <p:cTn id="228" dur="100" fill="hold">
                                          <p:stCondLst>
                                            <p:cond delay="0"/>
                                          </p:stCondLst>
                                        </p:cTn>
                                        <p:tgtEl>
                                          <p:spTgt spid="18">
                                            <p:graphicEl>
                                              <a:dgm id="{A831FBDA-229B-44D4-B75C-CE00E953DECF}"/>
                                            </p:graphicEl>
                                          </p:spTgt>
                                        </p:tgtEl>
                                        <p:attrNameLst>
                                          <p:attrName>r</p:attrName>
                                        </p:attrNameLst>
                                      </p:cBhvr>
                                    </p:animRot>
                                    <p:animRot by="-240000">
                                      <p:cBhvr>
                                        <p:cTn id="229" dur="200" fill="hold">
                                          <p:stCondLst>
                                            <p:cond delay="200"/>
                                          </p:stCondLst>
                                        </p:cTn>
                                        <p:tgtEl>
                                          <p:spTgt spid="18">
                                            <p:graphicEl>
                                              <a:dgm id="{A831FBDA-229B-44D4-B75C-CE00E953DECF}"/>
                                            </p:graphicEl>
                                          </p:spTgt>
                                        </p:tgtEl>
                                        <p:attrNameLst>
                                          <p:attrName>r</p:attrName>
                                        </p:attrNameLst>
                                      </p:cBhvr>
                                    </p:animRot>
                                    <p:animRot by="240000">
                                      <p:cBhvr>
                                        <p:cTn id="230" dur="200" fill="hold">
                                          <p:stCondLst>
                                            <p:cond delay="400"/>
                                          </p:stCondLst>
                                        </p:cTn>
                                        <p:tgtEl>
                                          <p:spTgt spid="18">
                                            <p:graphicEl>
                                              <a:dgm id="{A831FBDA-229B-44D4-B75C-CE00E953DECF}"/>
                                            </p:graphicEl>
                                          </p:spTgt>
                                        </p:tgtEl>
                                        <p:attrNameLst>
                                          <p:attrName>r</p:attrName>
                                        </p:attrNameLst>
                                      </p:cBhvr>
                                    </p:animRot>
                                    <p:animRot by="-240000">
                                      <p:cBhvr>
                                        <p:cTn id="231" dur="200" fill="hold">
                                          <p:stCondLst>
                                            <p:cond delay="600"/>
                                          </p:stCondLst>
                                        </p:cTn>
                                        <p:tgtEl>
                                          <p:spTgt spid="18">
                                            <p:graphicEl>
                                              <a:dgm id="{A831FBDA-229B-44D4-B75C-CE00E953DECF}"/>
                                            </p:graphicEl>
                                          </p:spTgt>
                                        </p:tgtEl>
                                        <p:attrNameLst>
                                          <p:attrName>r</p:attrName>
                                        </p:attrNameLst>
                                      </p:cBhvr>
                                    </p:animRot>
                                    <p:animRot by="120000">
                                      <p:cBhvr>
                                        <p:cTn id="232" dur="200" fill="hold">
                                          <p:stCondLst>
                                            <p:cond delay="800"/>
                                          </p:stCondLst>
                                        </p:cTn>
                                        <p:tgtEl>
                                          <p:spTgt spid="18">
                                            <p:graphicEl>
                                              <a:dgm id="{A831FBDA-229B-44D4-B75C-CE00E953DECF}"/>
                                            </p:graphicEl>
                                          </p:spTgt>
                                        </p:tgtEl>
                                        <p:attrNameLst>
                                          <p:attrName>r</p:attrName>
                                        </p:attrNameLst>
                                      </p:cBhvr>
                                    </p:animRot>
                                  </p:childTnLst>
                                </p:cTn>
                              </p:par>
                              <p:par>
                                <p:cTn id="233" presetID="32" presetClass="emph" presetSubtype="0" fill="hold" grpId="2" nodeType="withEffect">
                                  <p:stCondLst>
                                    <p:cond delay="0"/>
                                  </p:stCondLst>
                                  <p:childTnLst>
                                    <p:animRot by="120000">
                                      <p:cBhvr>
                                        <p:cTn id="234" dur="100" fill="hold">
                                          <p:stCondLst>
                                            <p:cond delay="0"/>
                                          </p:stCondLst>
                                        </p:cTn>
                                        <p:tgtEl>
                                          <p:spTgt spid="18">
                                            <p:graphicEl>
                                              <a:dgm id="{6C056D72-1419-42EF-A87F-CD0C078A2452}"/>
                                            </p:graphicEl>
                                          </p:spTgt>
                                        </p:tgtEl>
                                        <p:attrNameLst>
                                          <p:attrName>r</p:attrName>
                                        </p:attrNameLst>
                                      </p:cBhvr>
                                    </p:animRot>
                                    <p:animRot by="-240000">
                                      <p:cBhvr>
                                        <p:cTn id="235" dur="200" fill="hold">
                                          <p:stCondLst>
                                            <p:cond delay="200"/>
                                          </p:stCondLst>
                                        </p:cTn>
                                        <p:tgtEl>
                                          <p:spTgt spid="18">
                                            <p:graphicEl>
                                              <a:dgm id="{6C056D72-1419-42EF-A87F-CD0C078A2452}"/>
                                            </p:graphicEl>
                                          </p:spTgt>
                                        </p:tgtEl>
                                        <p:attrNameLst>
                                          <p:attrName>r</p:attrName>
                                        </p:attrNameLst>
                                      </p:cBhvr>
                                    </p:animRot>
                                    <p:animRot by="240000">
                                      <p:cBhvr>
                                        <p:cTn id="236" dur="200" fill="hold">
                                          <p:stCondLst>
                                            <p:cond delay="400"/>
                                          </p:stCondLst>
                                        </p:cTn>
                                        <p:tgtEl>
                                          <p:spTgt spid="18">
                                            <p:graphicEl>
                                              <a:dgm id="{6C056D72-1419-42EF-A87F-CD0C078A2452}"/>
                                            </p:graphicEl>
                                          </p:spTgt>
                                        </p:tgtEl>
                                        <p:attrNameLst>
                                          <p:attrName>r</p:attrName>
                                        </p:attrNameLst>
                                      </p:cBhvr>
                                    </p:animRot>
                                    <p:animRot by="-240000">
                                      <p:cBhvr>
                                        <p:cTn id="237" dur="200" fill="hold">
                                          <p:stCondLst>
                                            <p:cond delay="600"/>
                                          </p:stCondLst>
                                        </p:cTn>
                                        <p:tgtEl>
                                          <p:spTgt spid="18">
                                            <p:graphicEl>
                                              <a:dgm id="{6C056D72-1419-42EF-A87F-CD0C078A2452}"/>
                                            </p:graphicEl>
                                          </p:spTgt>
                                        </p:tgtEl>
                                        <p:attrNameLst>
                                          <p:attrName>r</p:attrName>
                                        </p:attrNameLst>
                                      </p:cBhvr>
                                    </p:animRot>
                                    <p:animRot by="120000">
                                      <p:cBhvr>
                                        <p:cTn id="238" dur="200" fill="hold">
                                          <p:stCondLst>
                                            <p:cond delay="800"/>
                                          </p:stCondLst>
                                        </p:cTn>
                                        <p:tgtEl>
                                          <p:spTgt spid="18">
                                            <p:graphicEl>
                                              <a:dgm id="{6C056D72-1419-42EF-A87F-CD0C078A2452}"/>
                                            </p:graphicEl>
                                          </p:spTgt>
                                        </p:tgtEl>
                                        <p:attrNameLst>
                                          <p:attrName>r</p:attrName>
                                        </p:attrNameLst>
                                      </p:cBhvr>
                                    </p:animRot>
                                  </p:childTnLst>
                                </p:cTn>
                              </p:par>
                              <p:par>
                                <p:cTn id="239" presetID="32" presetClass="emph" presetSubtype="0" fill="hold" grpId="2" nodeType="withEffect">
                                  <p:stCondLst>
                                    <p:cond delay="0"/>
                                  </p:stCondLst>
                                  <p:childTnLst>
                                    <p:animRot by="120000">
                                      <p:cBhvr>
                                        <p:cTn id="240" dur="100" fill="hold">
                                          <p:stCondLst>
                                            <p:cond delay="0"/>
                                          </p:stCondLst>
                                        </p:cTn>
                                        <p:tgtEl>
                                          <p:spTgt spid="18">
                                            <p:graphicEl>
                                              <a:dgm id="{8D875623-2B36-440A-B324-C021A48FC114}"/>
                                            </p:graphicEl>
                                          </p:spTgt>
                                        </p:tgtEl>
                                        <p:attrNameLst>
                                          <p:attrName>r</p:attrName>
                                        </p:attrNameLst>
                                      </p:cBhvr>
                                    </p:animRot>
                                    <p:animRot by="-240000">
                                      <p:cBhvr>
                                        <p:cTn id="241" dur="200" fill="hold">
                                          <p:stCondLst>
                                            <p:cond delay="200"/>
                                          </p:stCondLst>
                                        </p:cTn>
                                        <p:tgtEl>
                                          <p:spTgt spid="18">
                                            <p:graphicEl>
                                              <a:dgm id="{8D875623-2B36-440A-B324-C021A48FC114}"/>
                                            </p:graphicEl>
                                          </p:spTgt>
                                        </p:tgtEl>
                                        <p:attrNameLst>
                                          <p:attrName>r</p:attrName>
                                        </p:attrNameLst>
                                      </p:cBhvr>
                                    </p:animRot>
                                    <p:animRot by="240000">
                                      <p:cBhvr>
                                        <p:cTn id="242" dur="200" fill="hold">
                                          <p:stCondLst>
                                            <p:cond delay="400"/>
                                          </p:stCondLst>
                                        </p:cTn>
                                        <p:tgtEl>
                                          <p:spTgt spid="18">
                                            <p:graphicEl>
                                              <a:dgm id="{8D875623-2B36-440A-B324-C021A48FC114}"/>
                                            </p:graphicEl>
                                          </p:spTgt>
                                        </p:tgtEl>
                                        <p:attrNameLst>
                                          <p:attrName>r</p:attrName>
                                        </p:attrNameLst>
                                      </p:cBhvr>
                                    </p:animRot>
                                    <p:animRot by="-240000">
                                      <p:cBhvr>
                                        <p:cTn id="243" dur="200" fill="hold">
                                          <p:stCondLst>
                                            <p:cond delay="600"/>
                                          </p:stCondLst>
                                        </p:cTn>
                                        <p:tgtEl>
                                          <p:spTgt spid="18">
                                            <p:graphicEl>
                                              <a:dgm id="{8D875623-2B36-440A-B324-C021A48FC114}"/>
                                            </p:graphicEl>
                                          </p:spTgt>
                                        </p:tgtEl>
                                        <p:attrNameLst>
                                          <p:attrName>r</p:attrName>
                                        </p:attrNameLst>
                                      </p:cBhvr>
                                    </p:animRot>
                                    <p:animRot by="120000">
                                      <p:cBhvr>
                                        <p:cTn id="244" dur="200" fill="hold">
                                          <p:stCondLst>
                                            <p:cond delay="800"/>
                                          </p:stCondLst>
                                        </p:cTn>
                                        <p:tgtEl>
                                          <p:spTgt spid="18">
                                            <p:graphicEl>
                                              <a:dgm id="{8D875623-2B36-440A-B324-C021A48FC114}"/>
                                            </p:graphicEl>
                                          </p:spTgt>
                                        </p:tgtEl>
                                        <p:attrNameLst>
                                          <p:attrName>r</p:attrName>
                                        </p:attrNameLst>
                                      </p:cBhvr>
                                    </p:animRot>
                                  </p:childTnLst>
                                </p:cTn>
                              </p:par>
                              <p:par>
                                <p:cTn id="245" presetID="32" presetClass="emph" presetSubtype="0" fill="hold" grpId="2" nodeType="withEffect">
                                  <p:stCondLst>
                                    <p:cond delay="0"/>
                                  </p:stCondLst>
                                  <p:childTnLst>
                                    <p:animRot by="120000">
                                      <p:cBhvr>
                                        <p:cTn id="246" dur="100" fill="hold">
                                          <p:stCondLst>
                                            <p:cond delay="0"/>
                                          </p:stCondLst>
                                        </p:cTn>
                                        <p:tgtEl>
                                          <p:spTgt spid="18">
                                            <p:graphicEl>
                                              <a:dgm id="{8E2D83B2-3F56-4D27-99D1-CB705444C913}"/>
                                            </p:graphicEl>
                                          </p:spTgt>
                                        </p:tgtEl>
                                        <p:attrNameLst>
                                          <p:attrName>r</p:attrName>
                                        </p:attrNameLst>
                                      </p:cBhvr>
                                    </p:animRot>
                                    <p:animRot by="-240000">
                                      <p:cBhvr>
                                        <p:cTn id="247" dur="200" fill="hold">
                                          <p:stCondLst>
                                            <p:cond delay="200"/>
                                          </p:stCondLst>
                                        </p:cTn>
                                        <p:tgtEl>
                                          <p:spTgt spid="18">
                                            <p:graphicEl>
                                              <a:dgm id="{8E2D83B2-3F56-4D27-99D1-CB705444C913}"/>
                                            </p:graphicEl>
                                          </p:spTgt>
                                        </p:tgtEl>
                                        <p:attrNameLst>
                                          <p:attrName>r</p:attrName>
                                        </p:attrNameLst>
                                      </p:cBhvr>
                                    </p:animRot>
                                    <p:animRot by="240000">
                                      <p:cBhvr>
                                        <p:cTn id="248" dur="200" fill="hold">
                                          <p:stCondLst>
                                            <p:cond delay="400"/>
                                          </p:stCondLst>
                                        </p:cTn>
                                        <p:tgtEl>
                                          <p:spTgt spid="18">
                                            <p:graphicEl>
                                              <a:dgm id="{8E2D83B2-3F56-4D27-99D1-CB705444C913}"/>
                                            </p:graphicEl>
                                          </p:spTgt>
                                        </p:tgtEl>
                                        <p:attrNameLst>
                                          <p:attrName>r</p:attrName>
                                        </p:attrNameLst>
                                      </p:cBhvr>
                                    </p:animRot>
                                    <p:animRot by="-240000">
                                      <p:cBhvr>
                                        <p:cTn id="249" dur="200" fill="hold">
                                          <p:stCondLst>
                                            <p:cond delay="600"/>
                                          </p:stCondLst>
                                        </p:cTn>
                                        <p:tgtEl>
                                          <p:spTgt spid="18">
                                            <p:graphicEl>
                                              <a:dgm id="{8E2D83B2-3F56-4D27-99D1-CB705444C913}"/>
                                            </p:graphicEl>
                                          </p:spTgt>
                                        </p:tgtEl>
                                        <p:attrNameLst>
                                          <p:attrName>r</p:attrName>
                                        </p:attrNameLst>
                                      </p:cBhvr>
                                    </p:animRot>
                                    <p:animRot by="120000">
                                      <p:cBhvr>
                                        <p:cTn id="250" dur="200" fill="hold">
                                          <p:stCondLst>
                                            <p:cond delay="800"/>
                                          </p:stCondLst>
                                        </p:cTn>
                                        <p:tgtEl>
                                          <p:spTgt spid="18">
                                            <p:graphicEl>
                                              <a:dgm id="{8E2D83B2-3F56-4D27-99D1-CB705444C913}"/>
                                            </p:graphicEl>
                                          </p:spTgt>
                                        </p:tgtEl>
                                        <p:attrNameLst>
                                          <p:attrName>r</p:attrName>
                                        </p:attrNameLst>
                                      </p:cBhvr>
                                    </p:animRot>
                                  </p:childTnLst>
                                </p:cTn>
                              </p:par>
                              <p:par>
                                <p:cTn id="251" presetID="32" presetClass="emph" presetSubtype="0" fill="hold" grpId="2" nodeType="withEffect">
                                  <p:stCondLst>
                                    <p:cond delay="0"/>
                                  </p:stCondLst>
                                  <p:childTnLst>
                                    <p:animRot by="120000">
                                      <p:cBhvr>
                                        <p:cTn id="252" dur="100" fill="hold">
                                          <p:stCondLst>
                                            <p:cond delay="0"/>
                                          </p:stCondLst>
                                        </p:cTn>
                                        <p:tgtEl>
                                          <p:spTgt spid="18">
                                            <p:graphicEl>
                                              <a:dgm id="{608D0008-0724-4DF7-BE8B-F1D331C22628}"/>
                                            </p:graphicEl>
                                          </p:spTgt>
                                        </p:tgtEl>
                                        <p:attrNameLst>
                                          <p:attrName>r</p:attrName>
                                        </p:attrNameLst>
                                      </p:cBhvr>
                                    </p:animRot>
                                    <p:animRot by="-240000">
                                      <p:cBhvr>
                                        <p:cTn id="253" dur="200" fill="hold">
                                          <p:stCondLst>
                                            <p:cond delay="200"/>
                                          </p:stCondLst>
                                        </p:cTn>
                                        <p:tgtEl>
                                          <p:spTgt spid="18">
                                            <p:graphicEl>
                                              <a:dgm id="{608D0008-0724-4DF7-BE8B-F1D331C22628}"/>
                                            </p:graphicEl>
                                          </p:spTgt>
                                        </p:tgtEl>
                                        <p:attrNameLst>
                                          <p:attrName>r</p:attrName>
                                        </p:attrNameLst>
                                      </p:cBhvr>
                                    </p:animRot>
                                    <p:animRot by="240000">
                                      <p:cBhvr>
                                        <p:cTn id="254" dur="200" fill="hold">
                                          <p:stCondLst>
                                            <p:cond delay="400"/>
                                          </p:stCondLst>
                                        </p:cTn>
                                        <p:tgtEl>
                                          <p:spTgt spid="18">
                                            <p:graphicEl>
                                              <a:dgm id="{608D0008-0724-4DF7-BE8B-F1D331C22628}"/>
                                            </p:graphicEl>
                                          </p:spTgt>
                                        </p:tgtEl>
                                        <p:attrNameLst>
                                          <p:attrName>r</p:attrName>
                                        </p:attrNameLst>
                                      </p:cBhvr>
                                    </p:animRot>
                                    <p:animRot by="-240000">
                                      <p:cBhvr>
                                        <p:cTn id="255" dur="200" fill="hold">
                                          <p:stCondLst>
                                            <p:cond delay="600"/>
                                          </p:stCondLst>
                                        </p:cTn>
                                        <p:tgtEl>
                                          <p:spTgt spid="18">
                                            <p:graphicEl>
                                              <a:dgm id="{608D0008-0724-4DF7-BE8B-F1D331C22628}"/>
                                            </p:graphicEl>
                                          </p:spTgt>
                                        </p:tgtEl>
                                        <p:attrNameLst>
                                          <p:attrName>r</p:attrName>
                                        </p:attrNameLst>
                                      </p:cBhvr>
                                    </p:animRot>
                                    <p:animRot by="120000">
                                      <p:cBhvr>
                                        <p:cTn id="256" dur="200" fill="hold">
                                          <p:stCondLst>
                                            <p:cond delay="800"/>
                                          </p:stCondLst>
                                        </p:cTn>
                                        <p:tgtEl>
                                          <p:spTgt spid="18">
                                            <p:graphicEl>
                                              <a:dgm id="{608D0008-0724-4DF7-BE8B-F1D331C22628}"/>
                                            </p:graphicEl>
                                          </p:spTgt>
                                        </p:tgtEl>
                                        <p:attrNameLst>
                                          <p:attrName>r</p:attrName>
                                        </p:attrNameLst>
                                      </p:cBhvr>
                                    </p:animRot>
                                  </p:childTnLst>
                                </p:cTn>
                              </p:par>
                              <p:par>
                                <p:cTn id="257" presetID="32" presetClass="emph" presetSubtype="0" fill="hold" grpId="2" nodeType="withEffect">
                                  <p:stCondLst>
                                    <p:cond delay="0"/>
                                  </p:stCondLst>
                                  <p:childTnLst>
                                    <p:animRot by="120000">
                                      <p:cBhvr>
                                        <p:cTn id="258" dur="100" fill="hold">
                                          <p:stCondLst>
                                            <p:cond delay="0"/>
                                          </p:stCondLst>
                                        </p:cTn>
                                        <p:tgtEl>
                                          <p:spTgt spid="18">
                                            <p:graphicEl>
                                              <a:dgm id="{DD29B059-B5D6-4EC3-9FC5-4BECEB465351}"/>
                                            </p:graphicEl>
                                          </p:spTgt>
                                        </p:tgtEl>
                                        <p:attrNameLst>
                                          <p:attrName>r</p:attrName>
                                        </p:attrNameLst>
                                      </p:cBhvr>
                                    </p:animRot>
                                    <p:animRot by="-240000">
                                      <p:cBhvr>
                                        <p:cTn id="259" dur="200" fill="hold">
                                          <p:stCondLst>
                                            <p:cond delay="200"/>
                                          </p:stCondLst>
                                        </p:cTn>
                                        <p:tgtEl>
                                          <p:spTgt spid="18">
                                            <p:graphicEl>
                                              <a:dgm id="{DD29B059-B5D6-4EC3-9FC5-4BECEB465351}"/>
                                            </p:graphicEl>
                                          </p:spTgt>
                                        </p:tgtEl>
                                        <p:attrNameLst>
                                          <p:attrName>r</p:attrName>
                                        </p:attrNameLst>
                                      </p:cBhvr>
                                    </p:animRot>
                                    <p:animRot by="240000">
                                      <p:cBhvr>
                                        <p:cTn id="260" dur="200" fill="hold">
                                          <p:stCondLst>
                                            <p:cond delay="400"/>
                                          </p:stCondLst>
                                        </p:cTn>
                                        <p:tgtEl>
                                          <p:spTgt spid="18">
                                            <p:graphicEl>
                                              <a:dgm id="{DD29B059-B5D6-4EC3-9FC5-4BECEB465351}"/>
                                            </p:graphicEl>
                                          </p:spTgt>
                                        </p:tgtEl>
                                        <p:attrNameLst>
                                          <p:attrName>r</p:attrName>
                                        </p:attrNameLst>
                                      </p:cBhvr>
                                    </p:animRot>
                                    <p:animRot by="-240000">
                                      <p:cBhvr>
                                        <p:cTn id="261" dur="200" fill="hold">
                                          <p:stCondLst>
                                            <p:cond delay="600"/>
                                          </p:stCondLst>
                                        </p:cTn>
                                        <p:tgtEl>
                                          <p:spTgt spid="18">
                                            <p:graphicEl>
                                              <a:dgm id="{DD29B059-B5D6-4EC3-9FC5-4BECEB465351}"/>
                                            </p:graphicEl>
                                          </p:spTgt>
                                        </p:tgtEl>
                                        <p:attrNameLst>
                                          <p:attrName>r</p:attrName>
                                        </p:attrNameLst>
                                      </p:cBhvr>
                                    </p:animRot>
                                    <p:animRot by="120000">
                                      <p:cBhvr>
                                        <p:cTn id="262" dur="200" fill="hold">
                                          <p:stCondLst>
                                            <p:cond delay="800"/>
                                          </p:stCondLst>
                                        </p:cTn>
                                        <p:tgtEl>
                                          <p:spTgt spid="18">
                                            <p:graphicEl>
                                              <a:dgm id="{DD29B059-B5D6-4EC3-9FC5-4BECEB465351}"/>
                                            </p:graphicEl>
                                          </p:spTgt>
                                        </p:tgtEl>
                                        <p:attrNameLst>
                                          <p:attrName>r</p:attrName>
                                        </p:attrNameLst>
                                      </p:cBhvr>
                                    </p:animRot>
                                  </p:childTnLst>
                                </p:cTn>
                              </p:par>
                              <p:par>
                                <p:cTn id="263" presetID="32" presetClass="emph" presetSubtype="0" fill="hold" grpId="2" nodeType="withEffect">
                                  <p:stCondLst>
                                    <p:cond delay="0"/>
                                  </p:stCondLst>
                                  <p:childTnLst>
                                    <p:animRot by="120000">
                                      <p:cBhvr>
                                        <p:cTn id="264" dur="100" fill="hold">
                                          <p:stCondLst>
                                            <p:cond delay="0"/>
                                          </p:stCondLst>
                                        </p:cTn>
                                        <p:tgtEl>
                                          <p:spTgt spid="18">
                                            <p:graphicEl>
                                              <a:dgm id="{81E07DE9-4957-4C87-9021-9DA1135031F1}"/>
                                            </p:graphicEl>
                                          </p:spTgt>
                                        </p:tgtEl>
                                        <p:attrNameLst>
                                          <p:attrName>r</p:attrName>
                                        </p:attrNameLst>
                                      </p:cBhvr>
                                    </p:animRot>
                                    <p:animRot by="-240000">
                                      <p:cBhvr>
                                        <p:cTn id="265" dur="200" fill="hold">
                                          <p:stCondLst>
                                            <p:cond delay="200"/>
                                          </p:stCondLst>
                                        </p:cTn>
                                        <p:tgtEl>
                                          <p:spTgt spid="18">
                                            <p:graphicEl>
                                              <a:dgm id="{81E07DE9-4957-4C87-9021-9DA1135031F1}"/>
                                            </p:graphicEl>
                                          </p:spTgt>
                                        </p:tgtEl>
                                        <p:attrNameLst>
                                          <p:attrName>r</p:attrName>
                                        </p:attrNameLst>
                                      </p:cBhvr>
                                    </p:animRot>
                                    <p:animRot by="240000">
                                      <p:cBhvr>
                                        <p:cTn id="266" dur="200" fill="hold">
                                          <p:stCondLst>
                                            <p:cond delay="400"/>
                                          </p:stCondLst>
                                        </p:cTn>
                                        <p:tgtEl>
                                          <p:spTgt spid="18">
                                            <p:graphicEl>
                                              <a:dgm id="{81E07DE9-4957-4C87-9021-9DA1135031F1}"/>
                                            </p:graphicEl>
                                          </p:spTgt>
                                        </p:tgtEl>
                                        <p:attrNameLst>
                                          <p:attrName>r</p:attrName>
                                        </p:attrNameLst>
                                      </p:cBhvr>
                                    </p:animRot>
                                    <p:animRot by="-240000">
                                      <p:cBhvr>
                                        <p:cTn id="267" dur="200" fill="hold">
                                          <p:stCondLst>
                                            <p:cond delay="600"/>
                                          </p:stCondLst>
                                        </p:cTn>
                                        <p:tgtEl>
                                          <p:spTgt spid="18">
                                            <p:graphicEl>
                                              <a:dgm id="{81E07DE9-4957-4C87-9021-9DA1135031F1}"/>
                                            </p:graphicEl>
                                          </p:spTgt>
                                        </p:tgtEl>
                                        <p:attrNameLst>
                                          <p:attrName>r</p:attrName>
                                        </p:attrNameLst>
                                      </p:cBhvr>
                                    </p:animRot>
                                    <p:animRot by="120000">
                                      <p:cBhvr>
                                        <p:cTn id="268" dur="200" fill="hold">
                                          <p:stCondLst>
                                            <p:cond delay="800"/>
                                          </p:stCondLst>
                                        </p:cTn>
                                        <p:tgtEl>
                                          <p:spTgt spid="18">
                                            <p:graphicEl>
                                              <a:dgm id="{81E07DE9-4957-4C87-9021-9DA1135031F1}"/>
                                            </p:graphicEl>
                                          </p:spTgt>
                                        </p:tgtEl>
                                        <p:attrNameLst>
                                          <p:attrName>r</p:attrName>
                                        </p:attrNameLst>
                                      </p:cBhvr>
                                    </p:animRot>
                                  </p:childTnLst>
                                </p:cTn>
                              </p:par>
                              <p:par>
                                <p:cTn id="269" presetID="32" presetClass="emph" presetSubtype="0" fill="hold" grpId="2" nodeType="withEffect">
                                  <p:stCondLst>
                                    <p:cond delay="0"/>
                                  </p:stCondLst>
                                  <p:childTnLst>
                                    <p:animRot by="120000">
                                      <p:cBhvr>
                                        <p:cTn id="270" dur="100" fill="hold">
                                          <p:stCondLst>
                                            <p:cond delay="0"/>
                                          </p:stCondLst>
                                        </p:cTn>
                                        <p:tgtEl>
                                          <p:spTgt spid="18">
                                            <p:graphicEl>
                                              <a:dgm id="{E3F0967D-A97F-4DC1-BFA4-DCDA01FBC729}"/>
                                            </p:graphicEl>
                                          </p:spTgt>
                                        </p:tgtEl>
                                        <p:attrNameLst>
                                          <p:attrName>r</p:attrName>
                                        </p:attrNameLst>
                                      </p:cBhvr>
                                    </p:animRot>
                                    <p:animRot by="-240000">
                                      <p:cBhvr>
                                        <p:cTn id="271" dur="200" fill="hold">
                                          <p:stCondLst>
                                            <p:cond delay="200"/>
                                          </p:stCondLst>
                                        </p:cTn>
                                        <p:tgtEl>
                                          <p:spTgt spid="18">
                                            <p:graphicEl>
                                              <a:dgm id="{E3F0967D-A97F-4DC1-BFA4-DCDA01FBC729}"/>
                                            </p:graphicEl>
                                          </p:spTgt>
                                        </p:tgtEl>
                                        <p:attrNameLst>
                                          <p:attrName>r</p:attrName>
                                        </p:attrNameLst>
                                      </p:cBhvr>
                                    </p:animRot>
                                    <p:animRot by="240000">
                                      <p:cBhvr>
                                        <p:cTn id="272" dur="200" fill="hold">
                                          <p:stCondLst>
                                            <p:cond delay="400"/>
                                          </p:stCondLst>
                                        </p:cTn>
                                        <p:tgtEl>
                                          <p:spTgt spid="18">
                                            <p:graphicEl>
                                              <a:dgm id="{E3F0967D-A97F-4DC1-BFA4-DCDA01FBC729}"/>
                                            </p:graphicEl>
                                          </p:spTgt>
                                        </p:tgtEl>
                                        <p:attrNameLst>
                                          <p:attrName>r</p:attrName>
                                        </p:attrNameLst>
                                      </p:cBhvr>
                                    </p:animRot>
                                    <p:animRot by="-240000">
                                      <p:cBhvr>
                                        <p:cTn id="273" dur="200" fill="hold">
                                          <p:stCondLst>
                                            <p:cond delay="600"/>
                                          </p:stCondLst>
                                        </p:cTn>
                                        <p:tgtEl>
                                          <p:spTgt spid="18">
                                            <p:graphicEl>
                                              <a:dgm id="{E3F0967D-A97F-4DC1-BFA4-DCDA01FBC729}"/>
                                            </p:graphicEl>
                                          </p:spTgt>
                                        </p:tgtEl>
                                        <p:attrNameLst>
                                          <p:attrName>r</p:attrName>
                                        </p:attrNameLst>
                                      </p:cBhvr>
                                    </p:animRot>
                                    <p:animRot by="120000">
                                      <p:cBhvr>
                                        <p:cTn id="274" dur="200" fill="hold">
                                          <p:stCondLst>
                                            <p:cond delay="800"/>
                                          </p:stCondLst>
                                        </p:cTn>
                                        <p:tgtEl>
                                          <p:spTgt spid="18">
                                            <p:graphicEl>
                                              <a:dgm id="{E3F0967D-A97F-4DC1-BFA4-DCDA01FBC729}"/>
                                            </p:graphicEl>
                                          </p:spTgt>
                                        </p:tgtEl>
                                        <p:attrNameLst>
                                          <p:attrName>r</p:attrName>
                                        </p:attrNameLst>
                                      </p:cBhvr>
                                    </p:animRot>
                                  </p:childTnLst>
                                </p:cTn>
                              </p:par>
                              <p:par>
                                <p:cTn id="275" presetID="32" presetClass="emph" presetSubtype="0" fill="hold" grpId="2" nodeType="withEffect">
                                  <p:stCondLst>
                                    <p:cond delay="0"/>
                                  </p:stCondLst>
                                  <p:childTnLst>
                                    <p:animRot by="120000">
                                      <p:cBhvr>
                                        <p:cTn id="276" dur="100" fill="hold">
                                          <p:stCondLst>
                                            <p:cond delay="0"/>
                                          </p:stCondLst>
                                        </p:cTn>
                                        <p:tgtEl>
                                          <p:spTgt spid="18">
                                            <p:graphicEl>
                                              <a:dgm id="{87908C83-3471-4576-8F4C-69AA7564819D}"/>
                                            </p:graphicEl>
                                          </p:spTgt>
                                        </p:tgtEl>
                                        <p:attrNameLst>
                                          <p:attrName>r</p:attrName>
                                        </p:attrNameLst>
                                      </p:cBhvr>
                                    </p:animRot>
                                    <p:animRot by="-240000">
                                      <p:cBhvr>
                                        <p:cTn id="277" dur="200" fill="hold">
                                          <p:stCondLst>
                                            <p:cond delay="200"/>
                                          </p:stCondLst>
                                        </p:cTn>
                                        <p:tgtEl>
                                          <p:spTgt spid="18">
                                            <p:graphicEl>
                                              <a:dgm id="{87908C83-3471-4576-8F4C-69AA7564819D}"/>
                                            </p:graphicEl>
                                          </p:spTgt>
                                        </p:tgtEl>
                                        <p:attrNameLst>
                                          <p:attrName>r</p:attrName>
                                        </p:attrNameLst>
                                      </p:cBhvr>
                                    </p:animRot>
                                    <p:animRot by="240000">
                                      <p:cBhvr>
                                        <p:cTn id="278" dur="200" fill="hold">
                                          <p:stCondLst>
                                            <p:cond delay="400"/>
                                          </p:stCondLst>
                                        </p:cTn>
                                        <p:tgtEl>
                                          <p:spTgt spid="18">
                                            <p:graphicEl>
                                              <a:dgm id="{87908C83-3471-4576-8F4C-69AA7564819D}"/>
                                            </p:graphicEl>
                                          </p:spTgt>
                                        </p:tgtEl>
                                        <p:attrNameLst>
                                          <p:attrName>r</p:attrName>
                                        </p:attrNameLst>
                                      </p:cBhvr>
                                    </p:animRot>
                                    <p:animRot by="-240000">
                                      <p:cBhvr>
                                        <p:cTn id="279" dur="200" fill="hold">
                                          <p:stCondLst>
                                            <p:cond delay="600"/>
                                          </p:stCondLst>
                                        </p:cTn>
                                        <p:tgtEl>
                                          <p:spTgt spid="18">
                                            <p:graphicEl>
                                              <a:dgm id="{87908C83-3471-4576-8F4C-69AA7564819D}"/>
                                            </p:graphicEl>
                                          </p:spTgt>
                                        </p:tgtEl>
                                        <p:attrNameLst>
                                          <p:attrName>r</p:attrName>
                                        </p:attrNameLst>
                                      </p:cBhvr>
                                    </p:animRot>
                                    <p:animRot by="120000">
                                      <p:cBhvr>
                                        <p:cTn id="280" dur="200" fill="hold">
                                          <p:stCondLst>
                                            <p:cond delay="800"/>
                                          </p:stCondLst>
                                        </p:cTn>
                                        <p:tgtEl>
                                          <p:spTgt spid="18">
                                            <p:graphicEl>
                                              <a:dgm id="{87908C83-3471-4576-8F4C-69AA7564819D}"/>
                                            </p:graphicEl>
                                          </p:spTgt>
                                        </p:tgtEl>
                                        <p:attrNameLst>
                                          <p:attrName>r</p:attrName>
                                        </p:attrNameLst>
                                      </p:cBhvr>
                                    </p:animRot>
                                  </p:childTnLst>
                                </p:cTn>
                              </p:par>
                              <p:par>
                                <p:cTn id="281" presetID="32" presetClass="emph" presetSubtype="0" fill="hold" grpId="2" nodeType="withEffect">
                                  <p:stCondLst>
                                    <p:cond delay="0"/>
                                  </p:stCondLst>
                                  <p:childTnLst>
                                    <p:animRot by="120000">
                                      <p:cBhvr>
                                        <p:cTn id="282" dur="100" fill="hold">
                                          <p:stCondLst>
                                            <p:cond delay="0"/>
                                          </p:stCondLst>
                                        </p:cTn>
                                        <p:tgtEl>
                                          <p:spTgt spid="18">
                                            <p:graphicEl>
                                              <a:dgm id="{680BABA4-091A-4632-8EE2-AC4021D1CBC0}"/>
                                            </p:graphicEl>
                                          </p:spTgt>
                                        </p:tgtEl>
                                        <p:attrNameLst>
                                          <p:attrName>r</p:attrName>
                                        </p:attrNameLst>
                                      </p:cBhvr>
                                    </p:animRot>
                                    <p:animRot by="-240000">
                                      <p:cBhvr>
                                        <p:cTn id="283" dur="200" fill="hold">
                                          <p:stCondLst>
                                            <p:cond delay="200"/>
                                          </p:stCondLst>
                                        </p:cTn>
                                        <p:tgtEl>
                                          <p:spTgt spid="18">
                                            <p:graphicEl>
                                              <a:dgm id="{680BABA4-091A-4632-8EE2-AC4021D1CBC0}"/>
                                            </p:graphicEl>
                                          </p:spTgt>
                                        </p:tgtEl>
                                        <p:attrNameLst>
                                          <p:attrName>r</p:attrName>
                                        </p:attrNameLst>
                                      </p:cBhvr>
                                    </p:animRot>
                                    <p:animRot by="240000">
                                      <p:cBhvr>
                                        <p:cTn id="284" dur="200" fill="hold">
                                          <p:stCondLst>
                                            <p:cond delay="400"/>
                                          </p:stCondLst>
                                        </p:cTn>
                                        <p:tgtEl>
                                          <p:spTgt spid="18">
                                            <p:graphicEl>
                                              <a:dgm id="{680BABA4-091A-4632-8EE2-AC4021D1CBC0}"/>
                                            </p:graphicEl>
                                          </p:spTgt>
                                        </p:tgtEl>
                                        <p:attrNameLst>
                                          <p:attrName>r</p:attrName>
                                        </p:attrNameLst>
                                      </p:cBhvr>
                                    </p:animRot>
                                    <p:animRot by="-240000">
                                      <p:cBhvr>
                                        <p:cTn id="285" dur="200" fill="hold">
                                          <p:stCondLst>
                                            <p:cond delay="600"/>
                                          </p:stCondLst>
                                        </p:cTn>
                                        <p:tgtEl>
                                          <p:spTgt spid="18">
                                            <p:graphicEl>
                                              <a:dgm id="{680BABA4-091A-4632-8EE2-AC4021D1CBC0}"/>
                                            </p:graphicEl>
                                          </p:spTgt>
                                        </p:tgtEl>
                                        <p:attrNameLst>
                                          <p:attrName>r</p:attrName>
                                        </p:attrNameLst>
                                      </p:cBhvr>
                                    </p:animRot>
                                    <p:animRot by="120000">
                                      <p:cBhvr>
                                        <p:cTn id="286" dur="200" fill="hold">
                                          <p:stCondLst>
                                            <p:cond delay="800"/>
                                          </p:stCondLst>
                                        </p:cTn>
                                        <p:tgtEl>
                                          <p:spTgt spid="18">
                                            <p:graphicEl>
                                              <a:dgm id="{680BABA4-091A-4632-8EE2-AC4021D1CBC0}"/>
                                            </p:graphicEl>
                                          </p:spTgt>
                                        </p:tgtEl>
                                        <p:attrNameLst>
                                          <p:attrName>r</p:attrName>
                                        </p:attrNameLst>
                                      </p:cBhvr>
                                    </p:animRot>
                                  </p:childTnLst>
                                </p:cTn>
                              </p:par>
                              <p:par>
                                <p:cTn id="287" presetID="32" presetClass="emph" presetSubtype="0" fill="hold" grpId="2" nodeType="withEffect">
                                  <p:stCondLst>
                                    <p:cond delay="0"/>
                                  </p:stCondLst>
                                  <p:childTnLst>
                                    <p:animRot by="120000">
                                      <p:cBhvr>
                                        <p:cTn id="288" dur="100" fill="hold">
                                          <p:stCondLst>
                                            <p:cond delay="0"/>
                                          </p:stCondLst>
                                        </p:cTn>
                                        <p:tgtEl>
                                          <p:spTgt spid="18">
                                            <p:graphicEl>
                                              <a:dgm id="{61376B60-7654-4273-8C49-F1800B12542F}"/>
                                            </p:graphicEl>
                                          </p:spTgt>
                                        </p:tgtEl>
                                        <p:attrNameLst>
                                          <p:attrName>r</p:attrName>
                                        </p:attrNameLst>
                                      </p:cBhvr>
                                    </p:animRot>
                                    <p:animRot by="-240000">
                                      <p:cBhvr>
                                        <p:cTn id="289" dur="200" fill="hold">
                                          <p:stCondLst>
                                            <p:cond delay="200"/>
                                          </p:stCondLst>
                                        </p:cTn>
                                        <p:tgtEl>
                                          <p:spTgt spid="18">
                                            <p:graphicEl>
                                              <a:dgm id="{61376B60-7654-4273-8C49-F1800B12542F}"/>
                                            </p:graphicEl>
                                          </p:spTgt>
                                        </p:tgtEl>
                                        <p:attrNameLst>
                                          <p:attrName>r</p:attrName>
                                        </p:attrNameLst>
                                      </p:cBhvr>
                                    </p:animRot>
                                    <p:animRot by="240000">
                                      <p:cBhvr>
                                        <p:cTn id="290" dur="200" fill="hold">
                                          <p:stCondLst>
                                            <p:cond delay="400"/>
                                          </p:stCondLst>
                                        </p:cTn>
                                        <p:tgtEl>
                                          <p:spTgt spid="18">
                                            <p:graphicEl>
                                              <a:dgm id="{61376B60-7654-4273-8C49-F1800B12542F}"/>
                                            </p:graphicEl>
                                          </p:spTgt>
                                        </p:tgtEl>
                                        <p:attrNameLst>
                                          <p:attrName>r</p:attrName>
                                        </p:attrNameLst>
                                      </p:cBhvr>
                                    </p:animRot>
                                    <p:animRot by="-240000">
                                      <p:cBhvr>
                                        <p:cTn id="291" dur="200" fill="hold">
                                          <p:stCondLst>
                                            <p:cond delay="600"/>
                                          </p:stCondLst>
                                        </p:cTn>
                                        <p:tgtEl>
                                          <p:spTgt spid="18">
                                            <p:graphicEl>
                                              <a:dgm id="{61376B60-7654-4273-8C49-F1800B12542F}"/>
                                            </p:graphicEl>
                                          </p:spTgt>
                                        </p:tgtEl>
                                        <p:attrNameLst>
                                          <p:attrName>r</p:attrName>
                                        </p:attrNameLst>
                                      </p:cBhvr>
                                    </p:animRot>
                                    <p:animRot by="120000">
                                      <p:cBhvr>
                                        <p:cTn id="292" dur="200" fill="hold">
                                          <p:stCondLst>
                                            <p:cond delay="800"/>
                                          </p:stCondLst>
                                        </p:cTn>
                                        <p:tgtEl>
                                          <p:spTgt spid="18">
                                            <p:graphicEl>
                                              <a:dgm id="{61376B60-7654-4273-8C49-F1800B12542F}"/>
                                            </p:graphicEl>
                                          </p:spTgt>
                                        </p:tgtEl>
                                        <p:attrNameLst>
                                          <p:attrName>r</p:attrName>
                                        </p:attrNameLst>
                                      </p:cBhvr>
                                    </p:animRot>
                                  </p:childTnLst>
                                </p:cTn>
                              </p:par>
                              <p:par>
                                <p:cTn id="293" presetID="32" presetClass="emph" presetSubtype="0" fill="hold" grpId="2" nodeType="withEffect">
                                  <p:stCondLst>
                                    <p:cond delay="0"/>
                                  </p:stCondLst>
                                  <p:childTnLst>
                                    <p:animRot by="120000">
                                      <p:cBhvr>
                                        <p:cTn id="294" dur="100" fill="hold">
                                          <p:stCondLst>
                                            <p:cond delay="0"/>
                                          </p:stCondLst>
                                        </p:cTn>
                                        <p:tgtEl>
                                          <p:spTgt spid="18">
                                            <p:graphicEl>
                                              <a:dgm id="{C30AB9AE-49C6-4344-A003-E244EA44B63B}"/>
                                            </p:graphicEl>
                                          </p:spTgt>
                                        </p:tgtEl>
                                        <p:attrNameLst>
                                          <p:attrName>r</p:attrName>
                                        </p:attrNameLst>
                                      </p:cBhvr>
                                    </p:animRot>
                                    <p:animRot by="-240000">
                                      <p:cBhvr>
                                        <p:cTn id="295" dur="200" fill="hold">
                                          <p:stCondLst>
                                            <p:cond delay="200"/>
                                          </p:stCondLst>
                                        </p:cTn>
                                        <p:tgtEl>
                                          <p:spTgt spid="18">
                                            <p:graphicEl>
                                              <a:dgm id="{C30AB9AE-49C6-4344-A003-E244EA44B63B}"/>
                                            </p:graphicEl>
                                          </p:spTgt>
                                        </p:tgtEl>
                                        <p:attrNameLst>
                                          <p:attrName>r</p:attrName>
                                        </p:attrNameLst>
                                      </p:cBhvr>
                                    </p:animRot>
                                    <p:animRot by="240000">
                                      <p:cBhvr>
                                        <p:cTn id="296" dur="200" fill="hold">
                                          <p:stCondLst>
                                            <p:cond delay="400"/>
                                          </p:stCondLst>
                                        </p:cTn>
                                        <p:tgtEl>
                                          <p:spTgt spid="18">
                                            <p:graphicEl>
                                              <a:dgm id="{C30AB9AE-49C6-4344-A003-E244EA44B63B}"/>
                                            </p:graphicEl>
                                          </p:spTgt>
                                        </p:tgtEl>
                                        <p:attrNameLst>
                                          <p:attrName>r</p:attrName>
                                        </p:attrNameLst>
                                      </p:cBhvr>
                                    </p:animRot>
                                    <p:animRot by="-240000">
                                      <p:cBhvr>
                                        <p:cTn id="297" dur="200" fill="hold">
                                          <p:stCondLst>
                                            <p:cond delay="600"/>
                                          </p:stCondLst>
                                        </p:cTn>
                                        <p:tgtEl>
                                          <p:spTgt spid="18">
                                            <p:graphicEl>
                                              <a:dgm id="{C30AB9AE-49C6-4344-A003-E244EA44B63B}"/>
                                            </p:graphicEl>
                                          </p:spTgt>
                                        </p:tgtEl>
                                        <p:attrNameLst>
                                          <p:attrName>r</p:attrName>
                                        </p:attrNameLst>
                                      </p:cBhvr>
                                    </p:animRot>
                                    <p:animRot by="120000">
                                      <p:cBhvr>
                                        <p:cTn id="298" dur="200" fill="hold">
                                          <p:stCondLst>
                                            <p:cond delay="800"/>
                                          </p:stCondLst>
                                        </p:cTn>
                                        <p:tgtEl>
                                          <p:spTgt spid="18">
                                            <p:graphicEl>
                                              <a:dgm id="{C30AB9AE-49C6-4344-A003-E244EA44B63B}"/>
                                            </p:graphicEl>
                                          </p:spTgt>
                                        </p:tgtEl>
                                        <p:attrNameLst>
                                          <p:attrName>r</p:attrName>
                                        </p:attrNameLst>
                                      </p:cBhvr>
                                    </p:animRot>
                                  </p:childTnLst>
                                </p:cTn>
                              </p:par>
                              <p:par>
                                <p:cTn id="299" presetID="32" presetClass="emph" presetSubtype="0" fill="hold" grpId="2" nodeType="withEffect">
                                  <p:stCondLst>
                                    <p:cond delay="0"/>
                                  </p:stCondLst>
                                  <p:childTnLst>
                                    <p:animRot by="120000">
                                      <p:cBhvr>
                                        <p:cTn id="300" dur="100" fill="hold">
                                          <p:stCondLst>
                                            <p:cond delay="0"/>
                                          </p:stCondLst>
                                        </p:cTn>
                                        <p:tgtEl>
                                          <p:spTgt spid="18">
                                            <p:graphicEl>
                                              <a:dgm id="{0D50B9AA-1CCC-401D-B32D-DBB809C84C5B}"/>
                                            </p:graphicEl>
                                          </p:spTgt>
                                        </p:tgtEl>
                                        <p:attrNameLst>
                                          <p:attrName>r</p:attrName>
                                        </p:attrNameLst>
                                      </p:cBhvr>
                                    </p:animRot>
                                    <p:animRot by="-240000">
                                      <p:cBhvr>
                                        <p:cTn id="301" dur="200" fill="hold">
                                          <p:stCondLst>
                                            <p:cond delay="200"/>
                                          </p:stCondLst>
                                        </p:cTn>
                                        <p:tgtEl>
                                          <p:spTgt spid="18">
                                            <p:graphicEl>
                                              <a:dgm id="{0D50B9AA-1CCC-401D-B32D-DBB809C84C5B}"/>
                                            </p:graphicEl>
                                          </p:spTgt>
                                        </p:tgtEl>
                                        <p:attrNameLst>
                                          <p:attrName>r</p:attrName>
                                        </p:attrNameLst>
                                      </p:cBhvr>
                                    </p:animRot>
                                    <p:animRot by="240000">
                                      <p:cBhvr>
                                        <p:cTn id="302" dur="200" fill="hold">
                                          <p:stCondLst>
                                            <p:cond delay="400"/>
                                          </p:stCondLst>
                                        </p:cTn>
                                        <p:tgtEl>
                                          <p:spTgt spid="18">
                                            <p:graphicEl>
                                              <a:dgm id="{0D50B9AA-1CCC-401D-B32D-DBB809C84C5B}"/>
                                            </p:graphicEl>
                                          </p:spTgt>
                                        </p:tgtEl>
                                        <p:attrNameLst>
                                          <p:attrName>r</p:attrName>
                                        </p:attrNameLst>
                                      </p:cBhvr>
                                    </p:animRot>
                                    <p:animRot by="-240000">
                                      <p:cBhvr>
                                        <p:cTn id="303" dur="200" fill="hold">
                                          <p:stCondLst>
                                            <p:cond delay="600"/>
                                          </p:stCondLst>
                                        </p:cTn>
                                        <p:tgtEl>
                                          <p:spTgt spid="18">
                                            <p:graphicEl>
                                              <a:dgm id="{0D50B9AA-1CCC-401D-B32D-DBB809C84C5B}"/>
                                            </p:graphicEl>
                                          </p:spTgt>
                                        </p:tgtEl>
                                        <p:attrNameLst>
                                          <p:attrName>r</p:attrName>
                                        </p:attrNameLst>
                                      </p:cBhvr>
                                    </p:animRot>
                                    <p:animRot by="120000">
                                      <p:cBhvr>
                                        <p:cTn id="304" dur="200" fill="hold">
                                          <p:stCondLst>
                                            <p:cond delay="800"/>
                                          </p:stCondLst>
                                        </p:cTn>
                                        <p:tgtEl>
                                          <p:spTgt spid="18">
                                            <p:graphicEl>
                                              <a:dgm id="{0D50B9AA-1CCC-401D-B32D-DBB809C84C5B}"/>
                                            </p:graphicEl>
                                          </p:spTgt>
                                        </p:tgtEl>
                                        <p:attrNameLst>
                                          <p:attrName>r</p:attrName>
                                        </p:attrNameLst>
                                      </p:cBhvr>
                                    </p:animRot>
                                  </p:childTnLst>
                                </p:cTn>
                              </p:par>
                              <p:par>
                                <p:cTn id="305" presetID="32" presetClass="emph" presetSubtype="0" fill="hold" grpId="2" nodeType="withEffect">
                                  <p:stCondLst>
                                    <p:cond delay="0"/>
                                  </p:stCondLst>
                                  <p:childTnLst>
                                    <p:animRot by="120000">
                                      <p:cBhvr>
                                        <p:cTn id="306" dur="100" fill="hold">
                                          <p:stCondLst>
                                            <p:cond delay="0"/>
                                          </p:stCondLst>
                                        </p:cTn>
                                        <p:tgtEl>
                                          <p:spTgt spid="18">
                                            <p:graphicEl>
                                              <a:dgm id="{9E1AAB9E-3A89-455E-9F62-EFFB36B31A46}"/>
                                            </p:graphicEl>
                                          </p:spTgt>
                                        </p:tgtEl>
                                        <p:attrNameLst>
                                          <p:attrName>r</p:attrName>
                                        </p:attrNameLst>
                                      </p:cBhvr>
                                    </p:animRot>
                                    <p:animRot by="-240000">
                                      <p:cBhvr>
                                        <p:cTn id="307" dur="200" fill="hold">
                                          <p:stCondLst>
                                            <p:cond delay="200"/>
                                          </p:stCondLst>
                                        </p:cTn>
                                        <p:tgtEl>
                                          <p:spTgt spid="18">
                                            <p:graphicEl>
                                              <a:dgm id="{9E1AAB9E-3A89-455E-9F62-EFFB36B31A46}"/>
                                            </p:graphicEl>
                                          </p:spTgt>
                                        </p:tgtEl>
                                        <p:attrNameLst>
                                          <p:attrName>r</p:attrName>
                                        </p:attrNameLst>
                                      </p:cBhvr>
                                    </p:animRot>
                                    <p:animRot by="240000">
                                      <p:cBhvr>
                                        <p:cTn id="308" dur="200" fill="hold">
                                          <p:stCondLst>
                                            <p:cond delay="400"/>
                                          </p:stCondLst>
                                        </p:cTn>
                                        <p:tgtEl>
                                          <p:spTgt spid="18">
                                            <p:graphicEl>
                                              <a:dgm id="{9E1AAB9E-3A89-455E-9F62-EFFB36B31A46}"/>
                                            </p:graphicEl>
                                          </p:spTgt>
                                        </p:tgtEl>
                                        <p:attrNameLst>
                                          <p:attrName>r</p:attrName>
                                        </p:attrNameLst>
                                      </p:cBhvr>
                                    </p:animRot>
                                    <p:animRot by="-240000">
                                      <p:cBhvr>
                                        <p:cTn id="309" dur="200" fill="hold">
                                          <p:stCondLst>
                                            <p:cond delay="600"/>
                                          </p:stCondLst>
                                        </p:cTn>
                                        <p:tgtEl>
                                          <p:spTgt spid="18">
                                            <p:graphicEl>
                                              <a:dgm id="{9E1AAB9E-3A89-455E-9F62-EFFB36B31A46}"/>
                                            </p:graphicEl>
                                          </p:spTgt>
                                        </p:tgtEl>
                                        <p:attrNameLst>
                                          <p:attrName>r</p:attrName>
                                        </p:attrNameLst>
                                      </p:cBhvr>
                                    </p:animRot>
                                    <p:animRot by="120000">
                                      <p:cBhvr>
                                        <p:cTn id="310" dur="200" fill="hold">
                                          <p:stCondLst>
                                            <p:cond delay="800"/>
                                          </p:stCondLst>
                                        </p:cTn>
                                        <p:tgtEl>
                                          <p:spTgt spid="18">
                                            <p:graphicEl>
                                              <a:dgm id="{9E1AAB9E-3A89-455E-9F62-EFFB36B31A46}"/>
                                            </p:graphicEl>
                                          </p:spTgt>
                                        </p:tgtEl>
                                        <p:attrNameLst>
                                          <p:attrName>r</p:attrName>
                                        </p:attrNameLst>
                                      </p:cBhvr>
                                    </p:animRot>
                                  </p:childTnLst>
                                </p:cTn>
                              </p:par>
                              <p:par>
                                <p:cTn id="311" presetID="32" presetClass="emph" presetSubtype="0" fill="hold" grpId="2" nodeType="withEffect">
                                  <p:stCondLst>
                                    <p:cond delay="0"/>
                                  </p:stCondLst>
                                  <p:childTnLst>
                                    <p:animRot by="120000">
                                      <p:cBhvr>
                                        <p:cTn id="312" dur="100" fill="hold">
                                          <p:stCondLst>
                                            <p:cond delay="0"/>
                                          </p:stCondLst>
                                        </p:cTn>
                                        <p:tgtEl>
                                          <p:spTgt spid="18">
                                            <p:graphicEl>
                                              <a:dgm id="{B1574A6C-D66D-42E8-821C-5D1753A2EE0F}"/>
                                            </p:graphicEl>
                                          </p:spTgt>
                                        </p:tgtEl>
                                        <p:attrNameLst>
                                          <p:attrName>r</p:attrName>
                                        </p:attrNameLst>
                                      </p:cBhvr>
                                    </p:animRot>
                                    <p:animRot by="-240000">
                                      <p:cBhvr>
                                        <p:cTn id="313" dur="200" fill="hold">
                                          <p:stCondLst>
                                            <p:cond delay="200"/>
                                          </p:stCondLst>
                                        </p:cTn>
                                        <p:tgtEl>
                                          <p:spTgt spid="18">
                                            <p:graphicEl>
                                              <a:dgm id="{B1574A6C-D66D-42E8-821C-5D1753A2EE0F}"/>
                                            </p:graphicEl>
                                          </p:spTgt>
                                        </p:tgtEl>
                                        <p:attrNameLst>
                                          <p:attrName>r</p:attrName>
                                        </p:attrNameLst>
                                      </p:cBhvr>
                                    </p:animRot>
                                    <p:animRot by="240000">
                                      <p:cBhvr>
                                        <p:cTn id="314" dur="200" fill="hold">
                                          <p:stCondLst>
                                            <p:cond delay="400"/>
                                          </p:stCondLst>
                                        </p:cTn>
                                        <p:tgtEl>
                                          <p:spTgt spid="18">
                                            <p:graphicEl>
                                              <a:dgm id="{B1574A6C-D66D-42E8-821C-5D1753A2EE0F}"/>
                                            </p:graphicEl>
                                          </p:spTgt>
                                        </p:tgtEl>
                                        <p:attrNameLst>
                                          <p:attrName>r</p:attrName>
                                        </p:attrNameLst>
                                      </p:cBhvr>
                                    </p:animRot>
                                    <p:animRot by="-240000">
                                      <p:cBhvr>
                                        <p:cTn id="315" dur="200" fill="hold">
                                          <p:stCondLst>
                                            <p:cond delay="600"/>
                                          </p:stCondLst>
                                        </p:cTn>
                                        <p:tgtEl>
                                          <p:spTgt spid="18">
                                            <p:graphicEl>
                                              <a:dgm id="{B1574A6C-D66D-42E8-821C-5D1753A2EE0F}"/>
                                            </p:graphicEl>
                                          </p:spTgt>
                                        </p:tgtEl>
                                        <p:attrNameLst>
                                          <p:attrName>r</p:attrName>
                                        </p:attrNameLst>
                                      </p:cBhvr>
                                    </p:animRot>
                                    <p:animRot by="120000">
                                      <p:cBhvr>
                                        <p:cTn id="316" dur="200" fill="hold">
                                          <p:stCondLst>
                                            <p:cond delay="800"/>
                                          </p:stCondLst>
                                        </p:cTn>
                                        <p:tgtEl>
                                          <p:spTgt spid="18">
                                            <p:graphicEl>
                                              <a:dgm id="{B1574A6C-D66D-42E8-821C-5D1753A2EE0F}"/>
                                            </p:graphicEl>
                                          </p:spTgt>
                                        </p:tgtEl>
                                        <p:attrNameLst>
                                          <p:attrName>r</p:attrName>
                                        </p:attrNameLst>
                                      </p:cBhvr>
                                    </p:animRot>
                                  </p:childTnLst>
                                </p:cTn>
                              </p:par>
                              <p:par>
                                <p:cTn id="317" presetID="32" presetClass="emph" presetSubtype="0" fill="hold" grpId="2" nodeType="withEffect">
                                  <p:stCondLst>
                                    <p:cond delay="0"/>
                                  </p:stCondLst>
                                  <p:childTnLst>
                                    <p:animRot by="120000">
                                      <p:cBhvr>
                                        <p:cTn id="318" dur="100" fill="hold">
                                          <p:stCondLst>
                                            <p:cond delay="0"/>
                                          </p:stCondLst>
                                        </p:cTn>
                                        <p:tgtEl>
                                          <p:spTgt spid="18">
                                            <p:graphicEl>
                                              <a:dgm id="{D5BBBC13-8A47-41AB-A4AE-97B18A747ACA}"/>
                                            </p:graphicEl>
                                          </p:spTgt>
                                        </p:tgtEl>
                                        <p:attrNameLst>
                                          <p:attrName>r</p:attrName>
                                        </p:attrNameLst>
                                      </p:cBhvr>
                                    </p:animRot>
                                    <p:animRot by="-240000">
                                      <p:cBhvr>
                                        <p:cTn id="319" dur="200" fill="hold">
                                          <p:stCondLst>
                                            <p:cond delay="200"/>
                                          </p:stCondLst>
                                        </p:cTn>
                                        <p:tgtEl>
                                          <p:spTgt spid="18">
                                            <p:graphicEl>
                                              <a:dgm id="{D5BBBC13-8A47-41AB-A4AE-97B18A747ACA}"/>
                                            </p:graphicEl>
                                          </p:spTgt>
                                        </p:tgtEl>
                                        <p:attrNameLst>
                                          <p:attrName>r</p:attrName>
                                        </p:attrNameLst>
                                      </p:cBhvr>
                                    </p:animRot>
                                    <p:animRot by="240000">
                                      <p:cBhvr>
                                        <p:cTn id="320" dur="200" fill="hold">
                                          <p:stCondLst>
                                            <p:cond delay="400"/>
                                          </p:stCondLst>
                                        </p:cTn>
                                        <p:tgtEl>
                                          <p:spTgt spid="18">
                                            <p:graphicEl>
                                              <a:dgm id="{D5BBBC13-8A47-41AB-A4AE-97B18A747ACA}"/>
                                            </p:graphicEl>
                                          </p:spTgt>
                                        </p:tgtEl>
                                        <p:attrNameLst>
                                          <p:attrName>r</p:attrName>
                                        </p:attrNameLst>
                                      </p:cBhvr>
                                    </p:animRot>
                                    <p:animRot by="-240000">
                                      <p:cBhvr>
                                        <p:cTn id="321" dur="200" fill="hold">
                                          <p:stCondLst>
                                            <p:cond delay="600"/>
                                          </p:stCondLst>
                                        </p:cTn>
                                        <p:tgtEl>
                                          <p:spTgt spid="18">
                                            <p:graphicEl>
                                              <a:dgm id="{D5BBBC13-8A47-41AB-A4AE-97B18A747ACA}"/>
                                            </p:graphicEl>
                                          </p:spTgt>
                                        </p:tgtEl>
                                        <p:attrNameLst>
                                          <p:attrName>r</p:attrName>
                                        </p:attrNameLst>
                                      </p:cBhvr>
                                    </p:animRot>
                                    <p:animRot by="120000">
                                      <p:cBhvr>
                                        <p:cTn id="322" dur="200" fill="hold">
                                          <p:stCondLst>
                                            <p:cond delay="800"/>
                                          </p:stCondLst>
                                        </p:cTn>
                                        <p:tgtEl>
                                          <p:spTgt spid="18">
                                            <p:graphicEl>
                                              <a:dgm id="{D5BBBC13-8A47-41AB-A4AE-97B18A747ACA}"/>
                                            </p:graphicEl>
                                          </p:spTgt>
                                        </p:tgtEl>
                                        <p:attrNameLst>
                                          <p:attrName>r</p:attrName>
                                        </p:attrNameLst>
                                      </p:cBhvr>
                                    </p:animRot>
                                  </p:childTnLst>
                                </p:cTn>
                              </p:par>
                              <p:par>
                                <p:cTn id="323" presetID="32" presetClass="emph" presetSubtype="0" fill="hold" grpId="2" nodeType="withEffect">
                                  <p:stCondLst>
                                    <p:cond delay="0"/>
                                  </p:stCondLst>
                                  <p:childTnLst>
                                    <p:animRot by="120000">
                                      <p:cBhvr>
                                        <p:cTn id="324" dur="100" fill="hold">
                                          <p:stCondLst>
                                            <p:cond delay="0"/>
                                          </p:stCondLst>
                                        </p:cTn>
                                        <p:tgtEl>
                                          <p:spTgt spid="18">
                                            <p:graphicEl>
                                              <a:dgm id="{299D69AE-22D3-48A0-812A-6117E2BB7EB1}"/>
                                            </p:graphicEl>
                                          </p:spTgt>
                                        </p:tgtEl>
                                        <p:attrNameLst>
                                          <p:attrName>r</p:attrName>
                                        </p:attrNameLst>
                                      </p:cBhvr>
                                    </p:animRot>
                                    <p:animRot by="-240000">
                                      <p:cBhvr>
                                        <p:cTn id="325" dur="200" fill="hold">
                                          <p:stCondLst>
                                            <p:cond delay="200"/>
                                          </p:stCondLst>
                                        </p:cTn>
                                        <p:tgtEl>
                                          <p:spTgt spid="18">
                                            <p:graphicEl>
                                              <a:dgm id="{299D69AE-22D3-48A0-812A-6117E2BB7EB1}"/>
                                            </p:graphicEl>
                                          </p:spTgt>
                                        </p:tgtEl>
                                        <p:attrNameLst>
                                          <p:attrName>r</p:attrName>
                                        </p:attrNameLst>
                                      </p:cBhvr>
                                    </p:animRot>
                                    <p:animRot by="240000">
                                      <p:cBhvr>
                                        <p:cTn id="326" dur="200" fill="hold">
                                          <p:stCondLst>
                                            <p:cond delay="400"/>
                                          </p:stCondLst>
                                        </p:cTn>
                                        <p:tgtEl>
                                          <p:spTgt spid="18">
                                            <p:graphicEl>
                                              <a:dgm id="{299D69AE-22D3-48A0-812A-6117E2BB7EB1}"/>
                                            </p:graphicEl>
                                          </p:spTgt>
                                        </p:tgtEl>
                                        <p:attrNameLst>
                                          <p:attrName>r</p:attrName>
                                        </p:attrNameLst>
                                      </p:cBhvr>
                                    </p:animRot>
                                    <p:animRot by="-240000">
                                      <p:cBhvr>
                                        <p:cTn id="327" dur="200" fill="hold">
                                          <p:stCondLst>
                                            <p:cond delay="600"/>
                                          </p:stCondLst>
                                        </p:cTn>
                                        <p:tgtEl>
                                          <p:spTgt spid="18">
                                            <p:graphicEl>
                                              <a:dgm id="{299D69AE-22D3-48A0-812A-6117E2BB7EB1}"/>
                                            </p:graphicEl>
                                          </p:spTgt>
                                        </p:tgtEl>
                                        <p:attrNameLst>
                                          <p:attrName>r</p:attrName>
                                        </p:attrNameLst>
                                      </p:cBhvr>
                                    </p:animRot>
                                    <p:animRot by="120000">
                                      <p:cBhvr>
                                        <p:cTn id="328" dur="200" fill="hold">
                                          <p:stCondLst>
                                            <p:cond delay="800"/>
                                          </p:stCondLst>
                                        </p:cTn>
                                        <p:tgtEl>
                                          <p:spTgt spid="18">
                                            <p:graphicEl>
                                              <a:dgm id="{299D69AE-22D3-48A0-812A-6117E2BB7EB1}"/>
                                            </p:graphicEl>
                                          </p:spTgt>
                                        </p:tgtEl>
                                        <p:attrNameLst>
                                          <p:attrName>r</p:attrName>
                                        </p:attrNameLst>
                                      </p:cBhvr>
                                    </p:animRot>
                                  </p:childTnLst>
                                </p:cTn>
                              </p:par>
                              <p:par>
                                <p:cTn id="329" presetID="32" presetClass="emph" presetSubtype="0" fill="hold" grpId="2" nodeType="withEffect">
                                  <p:stCondLst>
                                    <p:cond delay="0"/>
                                  </p:stCondLst>
                                  <p:childTnLst>
                                    <p:animRot by="120000">
                                      <p:cBhvr>
                                        <p:cTn id="330" dur="100" fill="hold">
                                          <p:stCondLst>
                                            <p:cond delay="0"/>
                                          </p:stCondLst>
                                        </p:cTn>
                                        <p:tgtEl>
                                          <p:spTgt spid="18">
                                            <p:graphicEl>
                                              <a:dgm id="{49C49092-E474-4D3F-8C51-E9FC8D618E4A}"/>
                                            </p:graphicEl>
                                          </p:spTgt>
                                        </p:tgtEl>
                                        <p:attrNameLst>
                                          <p:attrName>r</p:attrName>
                                        </p:attrNameLst>
                                      </p:cBhvr>
                                    </p:animRot>
                                    <p:animRot by="-240000">
                                      <p:cBhvr>
                                        <p:cTn id="331" dur="200" fill="hold">
                                          <p:stCondLst>
                                            <p:cond delay="200"/>
                                          </p:stCondLst>
                                        </p:cTn>
                                        <p:tgtEl>
                                          <p:spTgt spid="18">
                                            <p:graphicEl>
                                              <a:dgm id="{49C49092-E474-4D3F-8C51-E9FC8D618E4A}"/>
                                            </p:graphicEl>
                                          </p:spTgt>
                                        </p:tgtEl>
                                        <p:attrNameLst>
                                          <p:attrName>r</p:attrName>
                                        </p:attrNameLst>
                                      </p:cBhvr>
                                    </p:animRot>
                                    <p:animRot by="240000">
                                      <p:cBhvr>
                                        <p:cTn id="332" dur="200" fill="hold">
                                          <p:stCondLst>
                                            <p:cond delay="400"/>
                                          </p:stCondLst>
                                        </p:cTn>
                                        <p:tgtEl>
                                          <p:spTgt spid="18">
                                            <p:graphicEl>
                                              <a:dgm id="{49C49092-E474-4D3F-8C51-E9FC8D618E4A}"/>
                                            </p:graphicEl>
                                          </p:spTgt>
                                        </p:tgtEl>
                                        <p:attrNameLst>
                                          <p:attrName>r</p:attrName>
                                        </p:attrNameLst>
                                      </p:cBhvr>
                                    </p:animRot>
                                    <p:animRot by="-240000">
                                      <p:cBhvr>
                                        <p:cTn id="333" dur="200" fill="hold">
                                          <p:stCondLst>
                                            <p:cond delay="600"/>
                                          </p:stCondLst>
                                        </p:cTn>
                                        <p:tgtEl>
                                          <p:spTgt spid="18">
                                            <p:graphicEl>
                                              <a:dgm id="{49C49092-E474-4D3F-8C51-E9FC8D618E4A}"/>
                                            </p:graphicEl>
                                          </p:spTgt>
                                        </p:tgtEl>
                                        <p:attrNameLst>
                                          <p:attrName>r</p:attrName>
                                        </p:attrNameLst>
                                      </p:cBhvr>
                                    </p:animRot>
                                    <p:animRot by="120000">
                                      <p:cBhvr>
                                        <p:cTn id="334" dur="200" fill="hold">
                                          <p:stCondLst>
                                            <p:cond delay="800"/>
                                          </p:stCondLst>
                                        </p:cTn>
                                        <p:tgtEl>
                                          <p:spTgt spid="18">
                                            <p:graphicEl>
                                              <a:dgm id="{49C49092-E474-4D3F-8C51-E9FC8D618E4A}"/>
                                            </p:graphic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p:bldSub>
      </p:bldGraphic>
      <p:bldGraphic spid="18" grpId="1">
        <p:bldSub>
          <a:bldDgm/>
        </p:bldSub>
      </p:bldGraphic>
      <p:bldGraphic spid="18" grpId="2">
        <p:bldSub>
          <a:bldDgm/>
        </p:bldSub>
      </p:bldGraphic>
      <p:bldP spid="19" grpId="0"/>
      <p:bldP spid="2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5805264"/>
            <a:ext cx="6677025" cy="323850"/>
          </a:xfrm>
          <a:prstGeom prst="rect">
            <a:avLst/>
          </a:prstGeom>
        </p:spPr>
      </p:pic>
      <p:grpSp>
        <p:nvGrpSpPr>
          <p:cNvPr id="14" name="组合 7"/>
          <p:cNvGrpSpPr>
            <a:grpSpLocks/>
          </p:cNvGrpSpPr>
          <p:nvPr/>
        </p:nvGrpSpPr>
        <p:grpSpPr bwMode="auto">
          <a:xfrm>
            <a:off x="5274814" y="332656"/>
            <a:ext cx="3617666" cy="400110"/>
            <a:chOff x="1314727" y="2354041"/>
            <a:chExt cx="3617269" cy="400031"/>
          </a:xfrm>
        </p:grpSpPr>
        <p:pic>
          <p:nvPicPr>
            <p:cNvPr id="15" name="Picture 1027" descr="下方向箭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3420753"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1</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是每一个人立身之本</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0" name="TextBox 29"/>
          <p:cNvSpPr txBox="1"/>
          <p:nvPr/>
        </p:nvSpPr>
        <p:spPr>
          <a:xfrm>
            <a:off x="611188" y="1700213"/>
            <a:ext cx="3889375" cy="3367087"/>
          </a:xfrm>
          <a:prstGeom prst="rect">
            <a:avLst/>
          </a:prstGeom>
          <a:noFill/>
        </p:spPr>
        <p:txBody>
          <a:bodyPr>
            <a:spAutoFit/>
          </a:bodyPr>
          <a:lstStyle/>
          <a:p>
            <a:pPr>
              <a:lnSpc>
                <a:spcPct val="140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清朝</a:t>
            </a:r>
            <a:r>
              <a:rPr lang="en-US" altLang="zh-CN" sz="1600" dirty="0">
                <a:solidFill>
                  <a:schemeClr val="bg1">
                    <a:lumMod val="50000"/>
                  </a:schemeClr>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魏裔介说 </a:t>
            </a:r>
            <a:r>
              <a:rPr lang="zh-CN" altLang="zh-CN" sz="2000" b="1" dirty="0">
                <a:solidFill>
                  <a:srgbClr val="00B0F0"/>
                </a:solidFill>
                <a:latin typeface="微软雅黑" pitchFamily="34" charset="-122"/>
                <a:ea typeface="微软雅黑" pitchFamily="34" charset="-122"/>
              </a:rPr>
              <a:t>“忠诚敦厚，人之根基也”</a:t>
            </a:r>
            <a:r>
              <a:rPr lang="zh-CN" altLang="zh-CN" sz="1600" dirty="0">
                <a:solidFill>
                  <a:schemeClr val="bg1">
                    <a:lumMod val="50000"/>
                  </a:schemeClr>
                </a:solidFill>
                <a:latin typeface="微软雅黑" pitchFamily="34" charset="-122"/>
                <a:ea typeface="微软雅黑" pitchFamily="34" charset="-122"/>
              </a:rPr>
              <a:t>。来到这个世界上，每个人都不可能独立存在，而总是要和各种各样的人，以及各种各样的</a:t>
            </a:r>
            <a:r>
              <a:rPr lang="zh-CN" altLang="zh-CN" sz="2000" b="1" dirty="0">
                <a:solidFill>
                  <a:srgbClr val="FF6600"/>
                </a:solidFill>
                <a:latin typeface="微软雅黑" pitchFamily="34" charset="-122"/>
                <a:ea typeface="微软雅黑" pitchFamily="34" charset="-122"/>
              </a:rPr>
              <a:t>组织和团队</a:t>
            </a:r>
            <a:r>
              <a:rPr lang="zh-CN" altLang="zh-CN" sz="1600" dirty="0">
                <a:solidFill>
                  <a:schemeClr val="bg1">
                    <a:lumMod val="50000"/>
                  </a:schemeClr>
                </a:solidFill>
                <a:latin typeface="微软雅黑" pitchFamily="34" charset="-122"/>
                <a:ea typeface="微软雅黑" pitchFamily="34" charset="-122"/>
              </a:rPr>
              <a:t>产生关系。你必须同与你产生关系的人、组织、团队建立</a:t>
            </a:r>
            <a:r>
              <a:rPr lang="zh-CN" altLang="zh-CN" sz="2000" b="1" dirty="0">
                <a:solidFill>
                  <a:srgbClr val="00B0F0"/>
                </a:solidFill>
                <a:latin typeface="微软雅黑" pitchFamily="34" charset="-122"/>
                <a:ea typeface="微软雅黑" pitchFamily="34" charset="-122"/>
              </a:rPr>
              <a:t>一对一的“亲密朋友”系统</a:t>
            </a:r>
            <a:r>
              <a:rPr lang="zh-CN" altLang="zh-CN" sz="1600" dirty="0">
                <a:solidFill>
                  <a:schemeClr val="bg1">
                    <a:lumMod val="50000"/>
                  </a:schemeClr>
                </a:solidFill>
                <a:latin typeface="微软雅黑" pitchFamily="34" charset="-122"/>
                <a:ea typeface="微软雅黑" pitchFamily="34" charset="-122"/>
              </a:rPr>
              <a:t>，绝对忠诚于对方，否则，对方不信任你，你就会被对方抛弃。</a:t>
            </a:r>
          </a:p>
        </p:txBody>
      </p:sp>
      <p:pic>
        <p:nvPicPr>
          <p:cNvPr id="45058" name="Picture 2" descr="C:\Documents and Settings\tdz\桌面\新建文件夹\00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1834" y="1485355"/>
            <a:ext cx="2790999" cy="37968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18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42" presetClass="entr" presetSubtype="0" fill="hold" nodeType="withEffect">
                                  <p:stCondLst>
                                    <p:cond delay="0"/>
                                  </p:stCondLst>
                                  <p:childTnLst>
                                    <p:set>
                                      <p:cBhvr>
                                        <p:cTn id="13" dur="1" fill="hold">
                                          <p:stCondLst>
                                            <p:cond delay="0"/>
                                          </p:stCondLst>
                                        </p:cTn>
                                        <p:tgtEl>
                                          <p:spTgt spid="45058"/>
                                        </p:tgtEl>
                                        <p:attrNameLst>
                                          <p:attrName>style.visibility</p:attrName>
                                        </p:attrNameLst>
                                      </p:cBhvr>
                                      <p:to>
                                        <p:strVal val="visible"/>
                                      </p:to>
                                    </p:set>
                                    <p:animEffect transition="in" filter="fade">
                                      <p:cBhvr>
                                        <p:cTn id="14" dur="1000"/>
                                        <p:tgtEl>
                                          <p:spTgt spid="45058"/>
                                        </p:tgtEl>
                                      </p:cBhvr>
                                    </p:animEffect>
                                    <p:anim calcmode="lin" valueType="num">
                                      <p:cBhvr>
                                        <p:cTn id="15" dur="1000" fill="hold"/>
                                        <p:tgtEl>
                                          <p:spTgt spid="45058"/>
                                        </p:tgtEl>
                                        <p:attrNameLst>
                                          <p:attrName>ppt_x</p:attrName>
                                        </p:attrNameLst>
                                      </p:cBhvr>
                                      <p:tavLst>
                                        <p:tav tm="0">
                                          <p:val>
                                            <p:strVal val="#ppt_x"/>
                                          </p:val>
                                        </p:tav>
                                        <p:tav tm="100000">
                                          <p:val>
                                            <p:strVal val="#ppt_x"/>
                                          </p:val>
                                        </p:tav>
                                      </p:tavLst>
                                    </p:anim>
                                    <p:anim calcmode="lin" valueType="num">
                                      <p:cBhvr>
                                        <p:cTn id="16" dur="1000" fill="hold"/>
                                        <p:tgtEl>
                                          <p:spTgt spid="4505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3617666" cy="400110"/>
            <a:chOff x="1314727" y="2354041"/>
            <a:chExt cx="3617269"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3420753"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1</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是每一个人立身之本</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755650" y="908050"/>
            <a:ext cx="7416800" cy="781752"/>
          </a:xfrm>
          <a:prstGeom prst="rect">
            <a:avLst/>
          </a:prstGeom>
          <a:noFill/>
        </p:spPr>
        <p:txBody>
          <a:bodyPr>
            <a:spAutoFit/>
          </a:bodyPr>
          <a:lstStyle>
            <a:defPPr>
              <a:defRPr lang="zh-CN"/>
            </a:defPPr>
            <a:lvl1pPr>
              <a:lnSpc>
                <a:spcPct val="140000"/>
              </a:lnSpc>
              <a:defRPr sz="1600">
                <a:solidFill>
                  <a:schemeClr val="bg1">
                    <a:lumMod val="50000"/>
                  </a:schemeClr>
                </a:solidFill>
                <a:latin typeface="微软雅黑" pitchFamily="34" charset="-122"/>
                <a:ea typeface="微软雅黑" pitchFamily="34" charset="-122"/>
              </a:defRPr>
            </a:lvl1pPr>
          </a:lstStyle>
          <a:p>
            <a:r>
              <a:rPr lang="en-US" altLang="zh-CN" dirty="0"/>
              <a:t>     </a:t>
            </a:r>
            <a:r>
              <a:rPr lang="zh-CN" altLang="zh-CN" dirty="0"/>
              <a:t>人际关系建立的刚开始时，你是一个人，然后你认识第一个朋友，然后又认识更多朋友</a:t>
            </a:r>
            <a:r>
              <a:rPr lang="zh-CN" altLang="zh-CN" dirty="0" smtClean="0"/>
              <a:t>。</a:t>
            </a:r>
            <a:r>
              <a:rPr lang="zh-CN" altLang="zh-CN" dirty="0"/>
              <a:t>如果你不忠诚，你又成了一个人。可以说：</a:t>
            </a:r>
            <a:endParaRPr lang="en-US" altLang="zh-CN" dirty="0"/>
          </a:p>
        </p:txBody>
      </p:sp>
      <p:sp>
        <p:nvSpPr>
          <p:cNvPr id="13" name="TextBox 12"/>
          <p:cNvSpPr txBox="1"/>
          <p:nvPr/>
        </p:nvSpPr>
        <p:spPr>
          <a:xfrm>
            <a:off x="827088" y="4652863"/>
            <a:ext cx="7705725" cy="1368425"/>
          </a:xfrm>
          <a:prstGeom prst="rect">
            <a:avLst/>
          </a:prstGeom>
          <a:noFill/>
        </p:spPr>
        <p:txBody>
          <a:bodyPr>
            <a:spAutoFit/>
          </a:bodyPr>
          <a:lstStyle/>
          <a:p>
            <a:pPr>
              <a:lnSpc>
                <a:spcPct val="125000"/>
              </a:lnSpc>
              <a:defRPr/>
            </a:pPr>
            <a:r>
              <a:rPr lang="en-US" altLang="zh-CN" sz="1600" dirty="0">
                <a:latin typeface="微软雅黑" pitchFamily="34" charset="-122"/>
                <a:ea typeface="微软雅黑" pitchFamily="34" charset="-122"/>
              </a:rPr>
              <a:t>       </a:t>
            </a:r>
            <a:r>
              <a:rPr lang="zh-CN" altLang="zh-CN" b="1" dirty="0">
                <a:solidFill>
                  <a:srgbClr val="00B0F0"/>
                </a:solidFill>
                <a:latin typeface="微软雅黑" pitchFamily="34" charset="-122"/>
                <a:ea typeface="微软雅黑" pitchFamily="34" charset="-122"/>
              </a:rPr>
              <a:t>忠诚是相互的，你忠诚于他人，才能得到他人的忠诚</a:t>
            </a:r>
            <a:r>
              <a:rPr lang="zh-CN" altLang="zh-CN" sz="1600" b="1" dirty="0">
                <a:solidFill>
                  <a:srgbClr val="00B0F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忠诚是</a:t>
            </a:r>
            <a:r>
              <a:rPr lang="en-US" altLang="zh-CN" sz="1600" dirty="0">
                <a:solidFill>
                  <a:schemeClr val="bg1">
                    <a:lumMod val="50000"/>
                  </a:schemeClr>
                </a:solidFill>
                <a:latin typeface="微软雅黑" pitchFamily="34" charset="-122"/>
                <a:ea typeface="微软雅黑" pitchFamily="34" charset="-122"/>
              </a:rPr>
              <a:t>360</a:t>
            </a:r>
            <a:r>
              <a:rPr lang="zh-CN" altLang="zh-CN" sz="1600" dirty="0">
                <a:solidFill>
                  <a:schemeClr val="bg1">
                    <a:lumMod val="50000"/>
                  </a:schemeClr>
                </a:solidFill>
                <a:latin typeface="微软雅黑" pitchFamily="34" charset="-122"/>
                <a:ea typeface="微软雅黑" pitchFamily="34" charset="-122"/>
              </a:rPr>
              <a:t>º 的，你</a:t>
            </a:r>
            <a:r>
              <a:rPr lang="zh-CN" altLang="zh-CN" sz="1600" dirty="0" smtClean="0">
                <a:solidFill>
                  <a:schemeClr val="bg1">
                    <a:lumMod val="50000"/>
                  </a:schemeClr>
                </a:solidFill>
                <a:latin typeface="微软雅黑" pitchFamily="34" charset="-122"/>
                <a:ea typeface="微软雅黑" pitchFamily="34" charset="-122"/>
              </a:rPr>
              <a:t>付出</a:t>
            </a:r>
            <a:r>
              <a:rPr lang="zh-CN" altLang="en-US" sz="1600" dirty="0" smtClean="0">
                <a:solidFill>
                  <a:schemeClr val="bg1">
                    <a:lumMod val="50000"/>
                  </a:schemeClr>
                </a:solidFill>
                <a:latin typeface="微软雅黑" pitchFamily="34" charset="-122"/>
                <a:ea typeface="微软雅黑" pitchFamily="34" charset="-122"/>
              </a:rPr>
              <a:t>的</a:t>
            </a:r>
            <a:r>
              <a:rPr lang="zh-CN" altLang="zh-CN" sz="1600" dirty="0" smtClean="0">
                <a:solidFill>
                  <a:schemeClr val="bg1">
                    <a:lumMod val="50000"/>
                  </a:schemeClr>
                </a:solidFill>
                <a:latin typeface="微软雅黑" pitchFamily="34" charset="-122"/>
                <a:ea typeface="微软雅黑" pitchFamily="34" charset="-122"/>
              </a:rPr>
              <a:t>越</a:t>
            </a:r>
            <a:r>
              <a:rPr lang="zh-CN" altLang="en-US" sz="1600" dirty="0">
                <a:solidFill>
                  <a:schemeClr val="bg1">
                    <a:lumMod val="50000"/>
                  </a:schemeClr>
                </a:solidFill>
                <a:latin typeface="微软雅黑" pitchFamily="34" charset="-122"/>
                <a:ea typeface="微软雅黑" pitchFamily="34" charset="-122"/>
              </a:rPr>
              <a:t>多</a:t>
            </a:r>
            <a:r>
              <a:rPr lang="zh-CN" altLang="zh-CN" sz="1600" dirty="0" smtClean="0">
                <a:solidFill>
                  <a:schemeClr val="bg1">
                    <a:lumMod val="50000"/>
                  </a:schemeClr>
                </a:solidFill>
                <a:latin typeface="微软雅黑" pitchFamily="34" charset="-122"/>
                <a:ea typeface="微软雅黑" pitchFamily="34" charset="-122"/>
              </a:rPr>
              <a:t>，得到</a:t>
            </a:r>
            <a:r>
              <a:rPr lang="zh-CN" altLang="en-US" sz="1600" dirty="0" smtClean="0">
                <a:solidFill>
                  <a:schemeClr val="bg1">
                    <a:lumMod val="50000"/>
                  </a:schemeClr>
                </a:solidFill>
                <a:latin typeface="微软雅黑" pitchFamily="34" charset="-122"/>
                <a:ea typeface="微软雅黑" pitchFamily="34" charset="-122"/>
              </a:rPr>
              <a:t>的也</a:t>
            </a:r>
            <a:r>
              <a:rPr lang="zh-CN" altLang="zh-CN" sz="1600" dirty="0" smtClean="0">
                <a:solidFill>
                  <a:schemeClr val="bg1">
                    <a:lumMod val="50000"/>
                  </a:schemeClr>
                </a:solidFill>
                <a:latin typeface="微软雅黑" pitchFamily="34" charset="-122"/>
                <a:ea typeface="微软雅黑" pitchFamily="34" charset="-122"/>
              </a:rPr>
              <a:t>越</a:t>
            </a:r>
            <a:r>
              <a:rPr lang="zh-CN" altLang="zh-CN" sz="1600" dirty="0">
                <a:solidFill>
                  <a:schemeClr val="bg1">
                    <a:lumMod val="50000"/>
                  </a:schemeClr>
                </a:solidFill>
                <a:latin typeface="微软雅黑" pitchFamily="34" charset="-122"/>
                <a:ea typeface="微软雅黑" pitchFamily="34" charset="-122"/>
              </a:rPr>
              <a:t>多。</a:t>
            </a:r>
          </a:p>
          <a:p>
            <a:pPr>
              <a:lnSpc>
                <a:spcPct val="12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一个丧失忠诚的人，不仅丧失了机会，丧失了做人的尊严，更丧失了立足之本。即使是哪些从你身上得到好处的人也会鄙视你，远离你。</a:t>
            </a:r>
            <a:endParaRPr lang="zh-CN" altLang="en-US" sz="1600" dirty="0">
              <a:solidFill>
                <a:schemeClr val="bg1">
                  <a:lumMod val="50000"/>
                </a:schemeClr>
              </a:solidFill>
              <a:latin typeface="Arial" charset="0"/>
              <a:ea typeface="宋体" charset="-122"/>
            </a:endParaRPr>
          </a:p>
        </p:txBody>
      </p:sp>
      <p:grpSp>
        <p:nvGrpSpPr>
          <p:cNvPr id="4" name="组合 3"/>
          <p:cNvGrpSpPr/>
          <p:nvPr/>
        </p:nvGrpSpPr>
        <p:grpSpPr>
          <a:xfrm>
            <a:off x="1763688" y="1916832"/>
            <a:ext cx="5112568" cy="2448272"/>
            <a:chOff x="1763688" y="1772816"/>
            <a:chExt cx="5112568" cy="2448272"/>
          </a:xfrm>
        </p:grpSpPr>
        <p:sp>
          <p:nvSpPr>
            <p:cNvPr id="11" name="圆角矩形 10"/>
            <p:cNvSpPr/>
            <p:nvPr/>
          </p:nvSpPr>
          <p:spPr>
            <a:xfrm>
              <a:off x="1763688" y="1772816"/>
              <a:ext cx="5112568" cy="2448272"/>
            </a:xfrm>
            <a:prstGeom prst="roundRect">
              <a:avLst>
                <a:gd name="adj" fmla="val 7209"/>
              </a:avLst>
            </a:prstGeom>
            <a:ln/>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endParaRPr lang="zh-CN" altLang="en-US" sz="2800" b="1" kern="0" dirty="0">
                <a:solidFill>
                  <a:prstClr val="black"/>
                </a:solidFill>
                <a:latin typeface="微软雅黑" pitchFamily="34" charset="-122"/>
                <a:ea typeface="微软雅黑" pitchFamily="34" charset="-122"/>
              </a:endParaRPr>
            </a:p>
          </p:txBody>
        </p:sp>
        <p:sp>
          <p:nvSpPr>
            <p:cNvPr id="17" name="TextBox 16"/>
            <p:cNvSpPr txBox="1"/>
            <p:nvPr/>
          </p:nvSpPr>
          <p:spPr>
            <a:xfrm>
              <a:off x="1979613" y="1907247"/>
              <a:ext cx="4752627" cy="2169825"/>
            </a:xfrm>
            <a:prstGeom prst="rect">
              <a:avLst/>
            </a:prstGeom>
            <a:noFill/>
          </p:spPr>
          <p:txBody>
            <a:bodyPr wrap="square">
              <a:spAutoFit/>
            </a:bodyPr>
            <a:lstStyle/>
            <a:p>
              <a:pPr marL="285750" indent="-285750">
                <a:lnSpc>
                  <a:spcPct val="125000"/>
                </a:lnSpc>
                <a:buFont typeface="微软雅黑" pitchFamily="34" charset="-122"/>
                <a:buChar char="※"/>
                <a:defRPr/>
              </a:pPr>
              <a:r>
                <a:rPr lang="zh-CN" altLang="zh-CN" b="1" dirty="0" smtClean="0">
                  <a:solidFill>
                    <a:srgbClr val="FF0000"/>
                  </a:solidFill>
                  <a:latin typeface="微软雅黑" pitchFamily="34" charset="-122"/>
                  <a:ea typeface="微软雅黑" pitchFamily="34" charset="-122"/>
                </a:rPr>
                <a:t>如果</a:t>
              </a:r>
              <a:r>
                <a:rPr lang="zh-CN" altLang="zh-CN" b="1" dirty="0">
                  <a:solidFill>
                    <a:srgbClr val="FF0000"/>
                  </a:solidFill>
                  <a:latin typeface="微软雅黑" pitchFamily="34" charset="-122"/>
                  <a:ea typeface="微软雅黑" pitchFamily="34" charset="-122"/>
                </a:rPr>
                <a:t>我们对家人不忠诚，就要被家人抛弃。</a:t>
              </a:r>
            </a:p>
            <a:p>
              <a:pPr marL="285750" indent="-285750">
                <a:lnSpc>
                  <a:spcPct val="125000"/>
                </a:lnSpc>
                <a:buFont typeface="微软雅黑" pitchFamily="34" charset="-122"/>
                <a:buChar char="※"/>
                <a:defRPr/>
              </a:pPr>
              <a:r>
                <a:rPr lang="zh-CN" altLang="zh-CN" b="1" dirty="0">
                  <a:solidFill>
                    <a:srgbClr val="FF0000"/>
                  </a:solidFill>
                  <a:latin typeface="微软雅黑" pitchFamily="34" charset="-122"/>
                  <a:ea typeface="微软雅黑" pitchFamily="34" charset="-122"/>
                </a:rPr>
                <a:t>如果我们对朋友不忠诚，就要被朋友抛弃。</a:t>
              </a:r>
            </a:p>
            <a:p>
              <a:pPr marL="285750" indent="-285750">
                <a:lnSpc>
                  <a:spcPct val="125000"/>
                </a:lnSpc>
                <a:buFont typeface="微软雅黑" pitchFamily="34" charset="-122"/>
                <a:buChar char="※"/>
                <a:defRPr/>
              </a:pPr>
              <a:r>
                <a:rPr lang="zh-CN" altLang="zh-CN" b="1" dirty="0">
                  <a:solidFill>
                    <a:srgbClr val="FF0000"/>
                  </a:solidFill>
                  <a:latin typeface="微软雅黑" pitchFamily="34" charset="-122"/>
                  <a:ea typeface="微软雅黑" pitchFamily="34" charset="-122"/>
                </a:rPr>
                <a:t>如果我们对同事不忠诚，就要被同事抛弃。</a:t>
              </a:r>
            </a:p>
            <a:p>
              <a:pPr marL="285750" indent="-285750">
                <a:lnSpc>
                  <a:spcPct val="125000"/>
                </a:lnSpc>
                <a:buFont typeface="微软雅黑" pitchFamily="34" charset="-122"/>
                <a:buChar char="※"/>
                <a:defRPr/>
              </a:pPr>
              <a:r>
                <a:rPr lang="zh-CN" altLang="zh-CN" b="1" dirty="0">
                  <a:solidFill>
                    <a:srgbClr val="FF0000"/>
                  </a:solidFill>
                  <a:latin typeface="微软雅黑" pitchFamily="34" charset="-122"/>
                  <a:ea typeface="微软雅黑" pitchFamily="34" charset="-122"/>
                </a:rPr>
                <a:t>如果我们对上司不忠诚，就要被上司抛弃。</a:t>
              </a:r>
            </a:p>
            <a:p>
              <a:pPr marL="285750" indent="-285750">
                <a:lnSpc>
                  <a:spcPct val="125000"/>
                </a:lnSpc>
                <a:buFont typeface="微软雅黑" pitchFamily="34" charset="-122"/>
                <a:buChar char="※"/>
                <a:defRPr/>
              </a:pPr>
              <a:r>
                <a:rPr lang="zh-CN" altLang="zh-CN" b="1" dirty="0">
                  <a:solidFill>
                    <a:srgbClr val="FF0000"/>
                  </a:solidFill>
                  <a:latin typeface="微软雅黑" pitchFamily="34" charset="-122"/>
                  <a:ea typeface="微软雅黑" pitchFamily="34" charset="-122"/>
                </a:rPr>
                <a:t>如果我们对老板不忠诚，就要被老板抛弃。</a:t>
              </a:r>
            </a:p>
            <a:p>
              <a:pPr marL="285750" indent="-285750">
                <a:lnSpc>
                  <a:spcPct val="125000"/>
                </a:lnSpc>
                <a:buFont typeface="微软雅黑" pitchFamily="34" charset="-122"/>
                <a:buChar char="※"/>
                <a:defRPr/>
              </a:pPr>
              <a:r>
                <a:rPr lang="zh-CN" altLang="zh-CN" b="1" dirty="0">
                  <a:solidFill>
                    <a:srgbClr val="FF0000"/>
                  </a:solidFill>
                  <a:latin typeface="微软雅黑" pitchFamily="34" charset="-122"/>
                  <a:ea typeface="微软雅黑" pitchFamily="34" charset="-122"/>
                </a:rPr>
                <a:t>如果我们对公司不忠诚，就要被公司抛弃。</a:t>
              </a:r>
              <a:endParaRPr lang="en-US" altLang="zh-CN" b="1" dirty="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0448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ppt_x</p:attrName>
                                        </p:attrNameLst>
                                      </p:cBhvr>
                                      <p:tavLst>
                                        <p:tav tm="0">
                                          <p:val>
                                            <p:strVal val="#ppt_x"/>
                                          </p:val>
                                        </p:tav>
                                        <p:tav tm="100000">
                                          <p:val>
                                            <p:strVal val="#ppt_x"/>
                                          </p:val>
                                        </p:tav>
                                      </p:tavLst>
                                    </p:anim>
                                    <p:anim calcmode="lin" valueType="num">
                                      <p:cBhvr>
                                        <p:cTn id="14" dur="2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335264" cy="400110"/>
            <a:chOff x="1314727" y="2354041"/>
            <a:chExt cx="2335008"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138492"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2</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忠诚胜于能力</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814" y="1268760"/>
            <a:ext cx="3365756" cy="4573038"/>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539553" y="1124744"/>
            <a:ext cx="4608512" cy="2086725"/>
          </a:xfrm>
          <a:prstGeom prst="rect">
            <a:avLst/>
          </a:prstGeom>
          <a:noFill/>
        </p:spPr>
        <p:txBody>
          <a:bodyPr wrap="square">
            <a:spAutoFit/>
          </a:bodyPr>
          <a:lstStyle/>
          <a:p>
            <a:pPr marL="285750" indent="-285750">
              <a:lnSpc>
                <a:spcPct val="135000"/>
              </a:lnSpc>
              <a:buFont typeface="Wingdings" pitchFamily="2" charset="2"/>
              <a:buChar char="ü"/>
              <a:defRPr/>
            </a:pPr>
            <a:r>
              <a:rPr lang="zh-CN" altLang="zh-CN" sz="1600" b="1" dirty="0">
                <a:solidFill>
                  <a:srgbClr val="00B0F0"/>
                </a:solidFill>
                <a:latin typeface="微软雅黑" pitchFamily="34" charset="-122"/>
                <a:ea typeface="微软雅黑" pitchFamily="34" charset="-122"/>
              </a:rPr>
              <a:t>“忠诚”是职场必备的美德。</a:t>
            </a:r>
            <a:r>
              <a:rPr lang="zh-CN" altLang="zh-CN" sz="1600" dirty="0">
                <a:solidFill>
                  <a:schemeClr val="bg1">
                    <a:lumMod val="50000"/>
                  </a:schemeClr>
                </a:solidFill>
                <a:latin typeface="微软雅黑" pitchFamily="34" charset="-122"/>
                <a:ea typeface="微软雅黑" pitchFamily="34" charset="-122"/>
              </a:rPr>
              <a:t>虽然，考察一个人是否是好员工，有许许多多的素质要求——能力、勤奋、主动、正直、负责……但有一点是肯定的，老板更愿意信任那些足够敬业的人，即使他的能力稍微差一些，而不会重用一个三心二意、没有责任心的人，哪怕他技能一流。</a:t>
            </a:r>
          </a:p>
        </p:txBody>
      </p:sp>
      <p:sp>
        <p:nvSpPr>
          <p:cNvPr id="13" name="TextBox 12"/>
          <p:cNvSpPr txBox="1"/>
          <p:nvPr/>
        </p:nvSpPr>
        <p:spPr>
          <a:xfrm>
            <a:off x="539553" y="3645024"/>
            <a:ext cx="4608511" cy="1089529"/>
          </a:xfrm>
          <a:prstGeom prst="rect">
            <a:avLst/>
          </a:prstGeom>
          <a:noFill/>
        </p:spPr>
        <p:txBody>
          <a:bodyPr wrap="square">
            <a:spAutoFit/>
          </a:bodyPr>
          <a:lstStyle/>
          <a:p>
            <a:pPr marL="285750" indent="-285750">
              <a:lnSpc>
                <a:spcPct val="135000"/>
              </a:lnSpc>
              <a:buFont typeface="Wingdings" pitchFamily="2" charset="2"/>
              <a:buChar char="ü"/>
              <a:defRPr/>
            </a:pPr>
            <a:r>
              <a:rPr lang="zh-CN" altLang="zh-CN" sz="1600" b="1" dirty="0">
                <a:solidFill>
                  <a:srgbClr val="00B0F0"/>
                </a:solidFill>
                <a:latin typeface="微软雅黑" pitchFamily="34" charset="-122"/>
                <a:ea typeface="微软雅黑" pitchFamily="34" charset="-122"/>
              </a:rPr>
              <a:t>单纯强调能力而忽视忠诚是危险的。</a:t>
            </a:r>
            <a:r>
              <a:rPr lang="zh-CN" altLang="zh-CN" sz="1600" dirty="0">
                <a:solidFill>
                  <a:schemeClr val="bg1">
                    <a:lumMod val="50000"/>
                  </a:schemeClr>
                </a:solidFill>
                <a:latin typeface="微软雅黑" pitchFamily="34" charset="-122"/>
                <a:ea typeface="微软雅黑" pitchFamily="34" charset="-122"/>
              </a:rPr>
              <a:t>比如，战场上的叛徒背叛他的部队，是因为忠诚不足。公司职员出卖公司机密，也是因为忠诚不足。</a:t>
            </a:r>
          </a:p>
        </p:txBody>
      </p:sp>
      <p:pic>
        <p:nvPicPr>
          <p:cNvPr id="47107" name="Picture 3" descr="C:\Documents and Settings\tdz\桌面\新建文件夹\处世之本.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893" y="4869160"/>
            <a:ext cx="4289831" cy="121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anim calcmode="lin" valueType="num">
                                      <p:cBhvr>
                                        <p:cTn id="12" dur="2000" fill="hold"/>
                                        <p:tgtEl>
                                          <p:spTgt spid="12"/>
                                        </p:tgtEl>
                                        <p:attrNameLst>
                                          <p:attrName>ppt_x</p:attrName>
                                        </p:attrNameLst>
                                      </p:cBhvr>
                                      <p:tavLst>
                                        <p:tav tm="0">
                                          <p:val>
                                            <p:strVal val="#ppt_x"/>
                                          </p:val>
                                        </p:tav>
                                        <p:tav tm="100000">
                                          <p:val>
                                            <p:strVal val="#ppt_x"/>
                                          </p:val>
                                        </p:tav>
                                      </p:tavLst>
                                    </p:anim>
                                    <p:anim calcmode="lin" valueType="num">
                                      <p:cBhvr>
                                        <p:cTn id="13" dur="20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2500"/>
                            </p:stCondLst>
                            <p:childTnLst>
                              <p:par>
                                <p:cTn id="15" presetID="42"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ppt_x</p:attrName>
                                        </p:attrNameLst>
                                      </p:cBhvr>
                                      <p:tavLst>
                                        <p:tav tm="0">
                                          <p:val>
                                            <p:strVal val="#ppt_x"/>
                                          </p:val>
                                        </p:tav>
                                        <p:tav tm="100000">
                                          <p:val>
                                            <p:strVal val="#ppt_x"/>
                                          </p:val>
                                        </p:tav>
                                      </p:tavLst>
                                    </p:anim>
                                    <p:anim calcmode="lin" valueType="num">
                                      <p:cBhvr>
                                        <p:cTn id="19" dur="2000" fill="hold"/>
                                        <p:tgtEl>
                                          <p:spTgt spid="13"/>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7107"/>
                                        </p:tgtEl>
                                        <p:attrNameLst>
                                          <p:attrName>style.visibility</p:attrName>
                                        </p:attrNameLst>
                                      </p:cBhvr>
                                      <p:to>
                                        <p:strVal val="visible"/>
                                      </p:to>
                                    </p:set>
                                    <p:animEffect transition="in" filter="fade">
                                      <p:cBhvr>
                                        <p:cTn id="29" dur="1000"/>
                                        <p:tgtEl>
                                          <p:spTgt spid="47107"/>
                                        </p:tgtEl>
                                      </p:cBhvr>
                                    </p:animEffect>
                                    <p:anim calcmode="lin" valueType="num">
                                      <p:cBhvr>
                                        <p:cTn id="30" dur="1000" fill="hold"/>
                                        <p:tgtEl>
                                          <p:spTgt spid="47107"/>
                                        </p:tgtEl>
                                        <p:attrNameLst>
                                          <p:attrName>ppt_x</p:attrName>
                                        </p:attrNameLst>
                                      </p:cBhvr>
                                      <p:tavLst>
                                        <p:tav tm="0">
                                          <p:val>
                                            <p:strVal val="#ppt_x"/>
                                          </p:val>
                                        </p:tav>
                                        <p:tav tm="100000">
                                          <p:val>
                                            <p:strVal val="#ppt_x"/>
                                          </p:val>
                                        </p:tav>
                                      </p:tavLst>
                                    </p:anim>
                                    <p:anim calcmode="lin" valueType="num">
                                      <p:cBhvr>
                                        <p:cTn id="31" dur="1000" fill="hold"/>
                                        <p:tgtEl>
                                          <p:spTgt spid="471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335264" cy="400110"/>
            <a:chOff x="1314727" y="2354041"/>
            <a:chExt cx="2335008"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138492"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2</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忠诚胜于能力</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4067944" y="1124744"/>
            <a:ext cx="4608512" cy="1754326"/>
          </a:xfrm>
          <a:prstGeom prst="rect">
            <a:avLst/>
          </a:prstGeom>
          <a:noFill/>
        </p:spPr>
        <p:txBody>
          <a:bodyPr wrap="square">
            <a:spAutoFit/>
          </a:bodyPr>
          <a:lstStyle/>
          <a:p>
            <a:pPr marL="285750" indent="-285750">
              <a:lnSpc>
                <a:spcPct val="135000"/>
              </a:lnSpc>
              <a:buFont typeface="Wingdings" pitchFamily="2" charset="2"/>
              <a:buChar char="ü"/>
              <a:defRPr/>
            </a:pPr>
            <a:r>
              <a:rPr lang="zh-CN" altLang="zh-CN" sz="1600" dirty="0">
                <a:solidFill>
                  <a:schemeClr val="bg1">
                    <a:lumMod val="50000"/>
                  </a:schemeClr>
                </a:solidFill>
                <a:latin typeface="微软雅黑" pitchFamily="34" charset="-122"/>
                <a:ea typeface="微软雅黑" pitchFamily="34" charset="-122"/>
              </a:rPr>
              <a:t>这个世界上</a:t>
            </a:r>
            <a:r>
              <a:rPr lang="zh-CN" altLang="zh-CN" sz="1600" dirty="0" smtClean="0">
                <a:solidFill>
                  <a:schemeClr val="bg1">
                    <a:lumMod val="50000"/>
                  </a:schemeClr>
                </a:solidFill>
                <a:latin typeface="微软雅黑" pitchFamily="34" charset="-122"/>
                <a:ea typeface="微软雅黑" pitchFamily="34" charset="-122"/>
              </a:rPr>
              <a:t>并</a:t>
            </a:r>
            <a:r>
              <a:rPr lang="zh-CN" altLang="en-US" sz="1600" dirty="0" smtClean="0">
                <a:solidFill>
                  <a:schemeClr val="bg1">
                    <a:lumMod val="50000"/>
                  </a:schemeClr>
                </a:solidFill>
                <a:latin typeface="微软雅黑" pitchFamily="34" charset="-122"/>
                <a:ea typeface="微软雅黑" pitchFamily="34" charset="-122"/>
              </a:rPr>
              <a:t>不</a:t>
            </a:r>
            <a:r>
              <a:rPr lang="zh-CN" altLang="zh-CN" sz="1600" dirty="0" smtClean="0">
                <a:solidFill>
                  <a:schemeClr val="bg1">
                    <a:lumMod val="50000"/>
                  </a:schemeClr>
                </a:solidFill>
                <a:latin typeface="微软雅黑" pitchFamily="34" charset="-122"/>
                <a:ea typeface="微软雅黑" pitchFamily="34" charset="-122"/>
              </a:rPr>
              <a:t>缺乏</a:t>
            </a:r>
            <a:r>
              <a:rPr lang="zh-CN" altLang="zh-CN" sz="1600" dirty="0">
                <a:solidFill>
                  <a:schemeClr val="bg1">
                    <a:lumMod val="50000"/>
                  </a:schemeClr>
                </a:solidFill>
                <a:latin typeface="微软雅黑" pitchFamily="34" charset="-122"/>
                <a:ea typeface="微软雅黑" pitchFamily="34" charset="-122"/>
              </a:rPr>
              <a:t>有能力的人，但是那种</a:t>
            </a:r>
            <a:r>
              <a:rPr lang="zh-CN" altLang="zh-CN" sz="1600" b="1" dirty="0">
                <a:solidFill>
                  <a:srgbClr val="00B0F0"/>
                </a:solidFill>
                <a:latin typeface="微软雅黑" pitchFamily="34" charset="-122"/>
                <a:ea typeface="微软雅黑" pitchFamily="34" charset="-122"/>
              </a:rPr>
              <a:t>既有能力又有忠诚</a:t>
            </a:r>
            <a:r>
              <a:rPr lang="zh-CN" altLang="zh-CN" sz="1600" dirty="0">
                <a:solidFill>
                  <a:schemeClr val="bg1">
                    <a:lumMod val="50000"/>
                  </a:schemeClr>
                </a:solidFill>
                <a:latin typeface="微软雅黑" pitchFamily="34" charset="-122"/>
                <a:ea typeface="微软雅黑" pitchFamily="34" charset="-122"/>
              </a:rPr>
              <a:t>的人才是每个老板梦寐以求的理想人才。人们宁愿相信一个虽然能力差一些却足够忠诚敬业的人，也不愿意</a:t>
            </a:r>
            <a:r>
              <a:rPr lang="zh-CN" altLang="zh-CN" sz="1600" dirty="0" smtClean="0">
                <a:solidFill>
                  <a:schemeClr val="bg1">
                    <a:lumMod val="50000"/>
                  </a:schemeClr>
                </a:solidFill>
                <a:latin typeface="微软雅黑" pitchFamily="34" charset="-122"/>
                <a:ea typeface="微软雅黑" pitchFamily="34" charset="-122"/>
              </a:rPr>
              <a:t>重用</a:t>
            </a:r>
            <a:r>
              <a:rPr lang="zh-CN" altLang="en-US" sz="1600" dirty="0" smtClean="0">
                <a:solidFill>
                  <a:schemeClr val="bg1">
                    <a:lumMod val="50000"/>
                  </a:schemeClr>
                </a:solidFill>
                <a:latin typeface="微软雅黑" pitchFamily="34" charset="-122"/>
                <a:ea typeface="微软雅黑" pitchFamily="34" charset="-122"/>
              </a:rPr>
              <a:t>一</a:t>
            </a:r>
            <a:r>
              <a:rPr lang="zh-CN" altLang="zh-CN" sz="1600" dirty="0" smtClean="0">
                <a:solidFill>
                  <a:schemeClr val="bg1">
                    <a:lumMod val="50000"/>
                  </a:schemeClr>
                </a:solidFill>
                <a:latin typeface="微软雅黑" pitchFamily="34" charset="-122"/>
                <a:ea typeface="微软雅黑" pitchFamily="34" charset="-122"/>
              </a:rPr>
              <a:t>个</a:t>
            </a:r>
            <a:r>
              <a:rPr lang="zh-CN" altLang="zh-CN" sz="1600" b="1" dirty="0">
                <a:solidFill>
                  <a:srgbClr val="FF0000"/>
                </a:solidFill>
                <a:latin typeface="微软雅黑" pitchFamily="34" charset="-122"/>
                <a:ea typeface="微软雅黑" pitchFamily="34" charset="-122"/>
              </a:rPr>
              <a:t>朝三暮四，视忠诚为无物的人</a:t>
            </a:r>
            <a:r>
              <a:rPr lang="zh-CN" altLang="zh-CN" sz="1600" dirty="0">
                <a:solidFill>
                  <a:schemeClr val="bg1">
                    <a:lumMod val="50000"/>
                  </a:schemeClr>
                </a:solidFill>
                <a:latin typeface="微软雅黑" pitchFamily="34" charset="-122"/>
                <a:ea typeface="微软雅黑" pitchFamily="34" charset="-122"/>
              </a:rPr>
              <a:t>，哪怕他能力非凡。</a:t>
            </a:r>
          </a:p>
        </p:txBody>
      </p:sp>
      <p:sp>
        <p:nvSpPr>
          <p:cNvPr id="13" name="TextBox 12"/>
          <p:cNvSpPr txBox="1"/>
          <p:nvPr/>
        </p:nvSpPr>
        <p:spPr>
          <a:xfrm>
            <a:off x="4067944" y="3193265"/>
            <a:ext cx="4608511" cy="2467983"/>
          </a:xfrm>
          <a:prstGeom prst="rect">
            <a:avLst/>
          </a:prstGeom>
          <a:noFill/>
        </p:spPr>
        <p:txBody>
          <a:bodyPr wrap="square">
            <a:spAutoFit/>
          </a:bodyPr>
          <a:lstStyle/>
          <a:p>
            <a:pPr marL="285750" indent="-285750">
              <a:lnSpc>
                <a:spcPct val="135000"/>
              </a:lnSpc>
              <a:buFont typeface="Wingdings" pitchFamily="2" charset="2"/>
              <a:buChar char="ü"/>
              <a:defRPr/>
            </a:pPr>
            <a:r>
              <a:rPr lang="zh-CN" altLang="zh-CN" sz="1600" dirty="0">
                <a:solidFill>
                  <a:schemeClr val="bg1">
                    <a:lumMod val="50000"/>
                  </a:schemeClr>
                </a:solidFill>
                <a:latin typeface="微软雅黑" pitchFamily="34" charset="-122"/>
                <a:ea typeface="微软雅黑" pitchFamily="34" charset="-122"/>
              </a:rPr>
              <a:t>你有多大能力并不是最重要的，最重要的是别人是否看重你的能力。有观点说，</a:t>
            </a:r>
            <a:r>
              <a:rPr lang="zh-CN" altLang="zh-CN" sz="1600" b="1" dirty="0">
                <a:solidFill>
                  <a:srgbClr val="00B0F0"/>
                </a:solidFill>
                <a:latin typeface="微软雅黑" pitchFamily="34" charset="-122"/>
                <a:ea typeface="微软雅黑" pitchFamily="34" charset="-122"/>
              </a:rPr>
              <a:t>忠诚不仅是一种品德，更是一种能力。</a:t>
            </a:r>
            <a:r>
              <a:rPr lang="zh-CN" altLang="zh-CN" sz="1600" dirty="0">
                <a:solidFill>
                  <a:schemeClr val="bg1">
                    <a:lumMod val="50000"/>
                  </a:schemeClr>
                </a:solidFill>
                <a:latin typeface="微软雅黑" pitchFamily="34" charset="-122"/>
                <a:ea typeface="微软雅黑" pitchFamily="34" charset="-122"/>
              </a:rPr>
              <a:t>忠诚作为一种能力，他是其他所有能力的统帅和核心，因为如果一个人缺乏忠诚，他的其他能力就失去了用武之地——没有任何一个组织愿意使用一个缺乏忠诚的人。</a:t>
            </a:r>
          </a:p>
        </p:txBody>
      </p:sp>
      <p:sp>
        <p:nvSpPr>
          <p:cNvPr id="17" name="TextBox 16"/>
          <p:cNvSpPr txBox="1"/>
          <p:nvPr/>
        </p:nvSpPr>
        <p:spPr>
          <a:xfrm>
            <a:off x="448082" y="5733256"/>
            <a:ext cx="8281292" cy="399725"/>
          </a:xfrm>
          <a:prstGeom prst="rect">
            <a:avLst/>
          </a:prstGeom>
          <a:noFill/>
        </p:spPr>
        <p:txBody>
          <a:bodyPr wrap="square">
            <a:spAutoFit/>
          </a:bodyPr>
          <a:lstStyle/>
          <a:p>
            <a:pPr>
              <a:lnSpc>
                <a:spcPct val="140000"/>
              </a:lnSpc>
              <a:defRPr/>
            </a:pPr>
            <a:r>
              <a:rPr lang="zh-CN" altLang="zh-CN" sz="1600" b="1" dirty="0" smtClean="0">
                <a:solidFill>
                  <a:srgbClr val="00B0F0"/>
                </a:solidFill>
                <a:latin typeface="微软雅黑" pitchFamily="34" charset="-122"/>
                <a:ea typeface="微软雅黑" pitchFamily="34" charset="-122"/>
              </a:rPr>
              <a:t>当然</a:t>
            </a:r>
            <a:r>
              <a:rPr lang="zh-CN" altLang="zh-CN" sz="1600" b="1" dirty="0">
                <a:solidFill>
                  <a:srgbClr val="00B0F0"/>
                </a:solidFill>
                <a:latin typeface="微软雅黑" pitchFamily="34" charset="-122"/>
                <a:ea typeface="微软雅黑" pitchFamily="34" charset="-122"/>
              </a:rPr>
              <a:t>，忠诚胜于能力，并不是对能力的否定。</a:t>
            </a:r>
            <a:r>
              <a:rPr lang="zh-CN" altLang="zh-CN" sz="1600" b="1" dirty="0">
                <a:solidFill>
                  <a:srgbClr val="FF0000"/>
                </a:solidFill>
                <a:latin typeface="微软雅黑" pitchFamily="34" charset="-122"/>
                <a:ea typeface="微软雅黑" pitchFamily="34" charset="-122"/>
              </a:rPr>
              <a:t>一个只有忠诚而无能力的人，是无用之人</a:t>
            </a:r>
            <a:r>
              <a:rPr lang="zh-CN" altLang="zh-CN" sz="1600" b="1" dirty="0" smtClean="0">
                <a:solidFill>
                  <a:srgbClr val="FF0000"/>
                </a:solidFill>
                <a:latin typeface="微软雅黑" pitchFamily="34" charset="-122"/>
                <a:ea typeface="微软雅黑" pitchFamily="34" charset="-122"/>
              </a:rPr>
              <a:t>。</a:t>
            </a:r>
            <a:endParaRPr lang="zh-CN" altLang="zh-CN" sz="1600" dirty="0">
              <a:solidFill>
                <a:schemeClr val="bg1">
                  <a:lumMod val="50000"/>
                </a:schemeClr>
              </a:solidFill>
              <a:latin typeface="微软雅黑" pitchFamily="34" charset="-122"/>
              <a:ea typeface="微软雅黑" pitchFamily="34" charset="-122"/>
            </a:endParaRPr>
          </a:p>
        </p:txBody>
      </p:sp>
      <p:pic>
        <p:nvPicPr>
          <p:cNvPr id="18" name="Picture 2" descr="C:\Documents and Settings\tdz\桌面\新建文件夹\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82" y="1148336"/>
            <a:ext cx="3259822" cy="43355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65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ppt_x</p:attrName>
                                        </p:attrNameLst>
                                      </p:cBhvr>
                                      <p:tavLst>
                                        <p:tav tm="0">
                                          <p:val>
                                            <p:strVal val="#ppt_x"/>
                                          </p:val>
                                        </p:tav>
                                        <p:tav tm="100000">
                                          <p:val>
                                            <p:strVal val="#ppt_x"/>
                                          </p:val>
                                        </p:tav>
                                      </p:tavLst>
                                    </p:anim>
                                    <p:anim calcmode="lin" valueType="num">
                                      <p:cBhvr>
                                        <p:cTn id="9" dur="2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anim calcmode="lin" valueType="num">
                                      <p:cBhvr>
                                        <p:cTn id="14" dur="2000" fill="hold"/>
                                        <p:tgtEl>
                                          <p:spTgt spid="13"/>
                                        </p:tgtEl>
                                        <p:attrNameLst>
                                          <p:attrName>ppt_x</p:attrName>
                                        </p:attrNameLst>
                                      </p:cBhvr>
                                      <p:tavLst>
                                        <p:tav tm="0">
                                          <p:val>
                                            <p:strVal val="#ppt_x"/>
                                          </p:val>
                                        </p:tav>
                                        <p:tav tm="100000">
                                          <p:val>
                                            <p:strVal val="#ppt_x"/>
                                          </p:val>
                                        </p:tav>
                                      </p:tavLst>
                                    </p:anim>
                                    <p:anim calcmode="lin" valueType="num">
                                      <p:cBhvr>
                                        <p:cTn id="15" dur="2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p:tgtEl>
                                          <p:spTgt spid="17"/>
                                        </p:tgtEl>
                                        <p:attrNameLst>
                                          <p:attrName>ppt_y</p:attrName>
                                        </p:attrNameLst>
                                      </p:cBhvr>
                                      <p:tavLst>
                                        <p:tav tm="0">
                                          <p:val>
                                            <p:strVal val="#ppt_y+#ppt_h*1.125000"/>
                                          </p:val>
                                        </p:tav>
                                        <p:tav tm="100000">
                                          <p:val>
                                            <p:strVal val="#ppt_y"/>
                                          </p:val>
                                        </p:tav>
                                      </p:tavLst>
                                    </p:anim>
                                    <p:animEffect transition="in" filter="wipe(up)">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6516216" y="3645024"/>
            <a:ext cx="1315144" cy="459514"/>
          </a:xfrm>
          <a:prstGeom prst="rect">
            <a:avLst/>
          </a:prstGeom>
          <a:no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sz="2000" b="1" dirty="0" smtClean="0">
                <a:solidFill>
                  <a:schemeClr val="accent6">
                    <a:lumMod val="75000"/>
                  </a:schemeClr>
                </a:solidFill>
                <a:latin typeface="微软雅黑" pitchFamily="34" charset="-122"/>
                <a:ea typeface="微软雅黑" pitchFamily="34" charset="-122"/>
              </a:rPr>
              <a:t>人债</a:t>
            </a:r>
            <a:endParaRPr lang="zh-CN" altLang="en-US" sz="2000" b="1" dirty="0">
              <a:solidFill>
                <a:schemeClr val="accent6">
                  <a:lumMod val="75000"/>
                </a:schemeClr>
              </a:solidFill>
              <a:latin typeface="微软雅黑" pitchFamily="34" charset="-122"/>
              <a:ea typeface="微软雅黑" pitchFamily="34" charset="-122"/>
            </a:endParaRPr>
          </a:p>
        </p:txBody>
      </p:sp>
      <p:sp>
        <p:nvSpPr>
          <p:cNvPr id="31" name="矩形 30"/>
          <p:cNvSpPr/>
          <p:nvPr/>
        </p:nvSpPr>
        <p:spPr>
          <a:xfrm>
            <a:off x="6516216" y="3185510"/>
            <a:ext cx="658800" cy="459514"/>
          </a:xfrm>
          <a:prstGeom prst="rect">
            <a:avLst/>
          </a:prstGeom>
          <a:no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b="1" dirty="0" smtClean="0">
                <a:solidFill>
                  <a:schemeClr val="accent6">
                    <a:lumMod val="75000"/>
                  </a:schemeClr>
                </a:solidFill>
                <a:latin typeface="微软雅黑" pitchFamily="34" charset="-122"/>
                <a:ea typeface="微软雅黑" pitchFamily="34" charset="-122"/>
              </a:rPr>
              <a:t>人在</a:t>
            </a:r>
            <a:endParaRPr lang="zh-CN" altLang="en-US" b="1" dirty="0">
              <a:solidFill>
                <a:schemeClr val="accent6">
                  <a:lumMod val="75000"/>
                </a:schemeClr>
              </a:solidFill>
              <a:latin typeface="微软雅黑" pitchFamily="34" charset="-122"/>
              <a:ea typeface="微软雅黑" pitchFamily="34" charset="-122"/>
            </a:endParaRPr>
          </a:p>
        </p:txBody>
      </p:sp>
      <p:sp>
        <p:nvSpPr>
          <p:cNvPr id="32" name="矩形 31"/>
          <p:cNvSpPr/>
          <p:nvPr/>
        </p:nvSpPr>
        <p:spPr>
          <a:xfrm>
            <a:off x="7172560" y="3185510"/>
            <a:ext cx="658800" cy="459514"/>
          </a:xfrm>
          <a:prstGeom prst="rect">
            <a:avLst/>
          </a:prstGeom>
          <a:no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b="1" dirty="0" smtClean="0">
                <a:solidFill>
                  <a:srgbClr val="00B0F0"/>
                </a:solidFill>
                <a:latin typeface="微软雅黑" pitchFamily="34" charset="-122"/>
                <a:ea typeface="微软雅黑" pitchFamily="34" charset="-122"/>
              </a:rPr>
              <a:t>人才</a:t>
            </a:r>
            <a:endParaRPr lang="zh-CN" altLang="en-US" b="1" dirty="0">
              <a:solidFill>
                <a:srgbClr val="00B0F0"/>
              </a:solidFill>
              <a:latin typeface="微软雅黑" pitchFamily="34" charset="-122"/>
              <a:ea typeface="微软雅黑" pitchFamily="34" charset="-122"/>
            </a:endParaRPr>
          </a:p>
        </p:txBody>
      </p:sp>
      <p:sp>
        <p:nvSpPr>
          <p:cNvPr id="25" name="矩形 24"/>
          <p:cNvSpPr/>
          <p:nvPr/>
        </p:nvSpPr>
        <p:spPr>
          <a:xfrm>
            <a:off x="5188184" y="3645024"/>
            <a:ext cx="1315144" cy="459514"/>
          </a:xfrm>
          <a:prstGeom prst="rect">
            <a:avLst/>
          </a:prstGeom>
          <a:solidFill>
            <a:schemeClr val="accent6">
              <a:lumMod val="20000"/>
              <a:lumOff val="80000"/>
            </a:schemeClr>
          </a:solid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sz="2000" b="1" dirty="0" smtClean="0">
                <a:solidFill>
                  <a:srgbClr val="FF0000"/>
                </a:solidFill>
                <a:latin typeface="微软雅黑" pitchFamily="34" charset="-122"/>
                <a:ea typeface="微软雅黑" pitchFamily="34" charset="-122"/>
              </a:rPr>
              <a:t>人灾</a:t>
            </a:r>
            <a:endParaRPr lang="zh-CN" altLang="en-US" sz="2000" b="1" dirty="0">
              <a:solidFill>
                <a:srgbClr val="FF0000"/>
              </a:solidFill>
              <a:latin typeface="微软雅黑" pitchFamily="34" charset="-122"/>
              <a:ea typeface="微软雅黑" pitchFamily="34" charset="-122"/>
            </a:endParaRPr>
          </a:p>
        </p:txBody>
      </p:sp>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335264" cy="400110"/>
            <a:chOff x="1314727" y="2354041"/>
            <a:chExt cx="2335008"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138492"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2</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忠诚胜于能力</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539552" y="2566411"/>
            <a:ext cx="4106732" cy="2086725"/>
          </a:xfrm>
          <a:prstGeom prst="rect">
            <a:avLst/>
          </a:prstGeom>
          <a:noFill/>
        </p:spPr>
        <p:txBody>
          <a:bodyPr wrap="square">
            <a:spAutoFit/>
          </a:bodyPr>
          <a:lstStyle/>
          <a:p>
            <a:pPr marL="285750" indent="-285750">
              <a:lnSpc>
                <a:spcPct val="135000"/>
              </a:lnSpc>
              <a:buFont typeface="微软雅黑" pitchFamily="34" charset="-122"/>
              <a:buChar char="※"/>
              <a:defRPr/>
            </a:pPr>
            <a:r>
              <a:rPr lang="zh-CN" altLang="en-US" sz="1600" dirty="0">
                <a:solidFill>
                  <a:schemeClr val="bg1">
                    <a:lumMod val="50000"/>
                  </a:schemeClr>
                </a:solidFill>
                <a:latin typeface="微软雅黑" pitchFamily="34" charset="-122"/>
                <a:ea typeface="微软雅黑" pitchFamily="34" charset="-122"/>
              </a:rPr>
              <a:t>忠诚度</a:t>
            </a:r>
            <a:r>
              <a:rPr lang="zh-CN" altLang="en-US" sz="1600" b="1" dirty="0">
                <a:solidFill>
                  <a:srgbClr val="00B050"/>
                </a:solidFill>
                <a:latin typeface="微软雅黑" pitchFamily="34" charset="-122"/>
                <a:ea typeface="微软雅黑" pitchFamily="34" charset="-122"/>
              </a:rPr>
              <a:t>高</a:t>
            </a:r>
            <a:r>
              <a:rPr lang="zh-CN" altLang="en-US" sz="1600" dirty="0" smtClean="0">
                <a:solidFill>
                  <a:schemeClr val="bg1">
                    <a:lumMod val="50000"/>
                  </a:schemeClr>
                </a:solidFill>
                <a:latin typeface="微软雅黑" pitchFamily="34" charset="-122"/>
                <a:ea typeface="微软雅黑" pitchFamily="34" charset="-122"/>
              </a:rPr>
              <a:t>，能力</a:t>
            </a:r>
            <a:r>
              <a:rPr lang="zh-CN" altLang="en-US" sz="1600" dirty="0">
                <a:solidFill>
                  <a:schemeClr val="bg1">
                    <a:lumMod val="50000"/>
                  </a:schemeClr>
                </a:solidFill>
                <a:latin typeface="微软雅黑" pitchFamily="34" charset="-122"/>
                <a:ea typeface="微软雅黑" pitchFamily="34" charset="-122"/>
              </a:rPr>
              <a:t>也</a:t>
            </a:r>
            <a:r>
              <a:rPr lang="zh-CN" altLang="en-US" sz="1600" b="1" dirty="0">
                <a:solidFill>
                  <a:srgbClr val="00B050"/>
                </a:solidFill>
                <a:latin typeface="微软雅黑" pitchFamily="34" charset="-122"/>
                <a:ea typeface="微软雅黑" pitchFamily="34" charset="-122"/>
              </a:rPr>
              <a:t>强</a:t>
            </a:r>
            <a:r>
              <a:rPr lang="en-US" altLang="zh-CN" sz="1600" dirty="0" smtClean="0">
                <a:solidFill>
                  <a:schemeClr val="bg1">
                    <a:lumMod val="50000"/>
                  </a:schemeClr>
                </a:solidFill>
                <a:latin typeface="微软雅黑" pitchFamily="34" charset="-122"/>
                <a:ea typeface="微软雅黑" pitchFamily="34" charset="-122"/>
              </a:rPr>
              <a:t>——</a:t>
            </a:r>
            <a:r>
              <a:rPr lang="zh-CN" altLang="en-US" sz="1600" dirty="0" smtClean="0">
                <a:solidFill>
                  <a:schemeClr val="bg1">
                    <a:lumMod val="50000"/>
                  </a:schemeClr>
                </a:solidFill>
                <a:latin typeface="微软雅黑" pitchFamily="34" charset="-122"/>
                <a:ea typeface="微软雅黑" pitchFamily="34" charset="-122"/>
              </a:rPr>
              <a:t> </a:t>
            </a:r>
            <a:r>
              <a:rPr lang="zh-CN" altLang="en-US" sz="1600" b="1" dirty="0">
                <a:solidFill>
                  <a:srgbClr val="00B050"/>
                </a:solidFill>
                <a:latin typeface="微软雅黑" pitchFamily="34" charset="-122"/>
                <a:ea typeface="微软雅黑" pitchFamily="34" charset="-122"/>
              </a:rPr>
              <a:t>“人财。”</a:t>
            </a:r>
          </a:p>
          <a:p>
            <a:pPr marL="285750" indent="-285750">
              <a:lnSpc>
                <a:spcPct val="135000"/>
              </a:lnSpc>
              <a:buFont typeface="微软雅黑" pitchFamily="34" charset="-122"/>
              <a:buChar char="※"/>
              <a:defRPr/>
            </a:pPr>
            <a:r>
              <a:rPr lang="zh-CN" altLang="en-US" sz="1600" dirty="0">
                <a:solidFill>
                  <a:schemeClr val="bg1">
                    <a:lumMod val="50000"/>
                  </a:schemeClr>
                </a:solidFill>
                <a:latin typeface="微软雅黑" pitchFamily="34" charset="-122"/>
                <a:ea typeface="微软雅黑" pitchFamily="34" charset="-122"/>
              </a:rPr>
              <a:t>忠诚度</a:t>
            </a:r>
            <a:r>
              <a:rPr lang="zh-CN" altLang="en-US" sz="1600" b="1" dirty="0">
                <a:solidFill>
                  <a:srgbClr val="00B050"/>
                </a:solidFill>
                <a:latin typeface="微软雅黑" pitchFamily="34" charset="-122"/>
                <a:ea typeface="微软雅黑" pitchFamily="34" charset="-122"/>
              </a:rPr>
              <a:t>高</a:t>
            </a:r>
            <a:r>
              <a:rPr lang="zh-CN" altLang="en-US" sz="1600" dirty="0" smtClean="0">
                <a:solidFill>
                  <a:schemeClr val="bg1">
                    <a:lumMod val="50000"/>
                  </a:schemeClr>
                </a:solidFill>
                <a:latin typeface="微软雅黑" pitchFamily="34" charset="-122"/>
                <a:ea typeface="微软雅黑" pitchFamily="34" charset="-122"/>
              </a:rPr>
              <a:t>，能力</a:t>
            </a:r>
            <a:r>
              <a:rPr lang="zh-CN" altLang="en-US" sz="1600" b="1" dirty="0">
                <a:solidFill>
                  <a:srgbClr val="00B0F0"/>
                </a:solidFill>
                <a:latin typeface="微软雅黑" pitchFamily="34" charset="-122"/>
                <a:ea typeface="微软雅黑" pitchFamily="34" charset="-122"/>
              </a:rPr>
              <a:t>不高</a:t>
            </a:r>
            <a:r>
              <a:rPr lang="en-US" altLang="zh-CN" sz="1600" dirty="0" smtClean="0">
                <a:solidFill>
                  <a:schemeClr val="bg1">
                    <a:lumMod val="50000"/>
                  </a:schemeClr>
                </a:solidFill>
                <a:latin typeface="微软雅黑" pitchFamily="34" charset="-122"/>
                <a:ea typeface="微软雅黑" pitchFamily="34" charset="-122"/>
              </a:rPr>
              <a:t>——</a:t>
            </a:r>
            <a:r>
              <a:rPr lang="zh-CN" altLang="en-US" sz="1600" b="1" dirty="0">
                <a:solidFill>
                  <a:srgbClr val="00B0F0"/>
                </a:solidFill>
                <a:latin typeface="微软雅黑" pitchFamily="34" charset="-122"/>
                <a:ea typeface="微软雅黑" pitchFamily="34" charset="-122"/>
              </a:rPr>
              <a:t>“人材”</a:t>
            </a:r>
            <a:r>
              <a:rPr lang="zh-CN" altLang="en-US" sz="1600" dirty="0">
                <a:solidFill>
                  <a:schemeClr val="bg1">
                    <a:lumMod val="50000"/>
                  </a:schemeClr>
                </a:solidFill>
                <a:latin typeface="微软雅黑" pitchFamily="34" charset="-122"/>
                <a:ea typeface="微软雅黑" pitchFamily="34" charset="-122"/>
              </a:rPr>
              <a:t>。</a:t>
            </a:r>
          </a:p>
          <a:p>
            <a:pPr marL="285750" indent="-285750">
              <a:lnSpc>
                <a:spcPct val="135000"/>
              </a:lnSpc>
              <a:buFont typeface="微软雅黑" pitchFamily="34" charset="-122"/>
              <a:buChar char="※"/>
              <a:defRPr/>
            </a:pPr>
            <a:r>
              <a:rPr lang="zh-CN" altLang="en-US" sz="1600" dirty="0" smtClean="0">
                <a:solidFill>
                  <a:schemeClr val="bg1">
                    <a:lumMod val="50000"/>
                  </a:schemeClr>
                </a:solidFill>
                <a:latin typeface="微软雅黑" pitchFamily="34" charset="-122"/>
                <a:ea typeface="微软雅黑" pitchFamily="34" charset="-122"/>
              </a:rPr>
              <a:t>能力</a:t>
            </a:r>
            <a:r>
              <a:rPr lang="zh-CN" altLang="en-US" sz="1600" b="1" dirty="0">
                <a:solidFill>
                  <a:srgbClr val="00B050"/>
                </a:solidFill>
                <a:latin typeface="微软雅黑" pitchFamily="34" charset="-122"/>
                <a:ea typeface="微软雅黑" pitchFamily="34" charset="-122"/>
              </a:rPr>
              <a:t>强</a:t>
            </a:r>
            <a:r>
              <a:rPr lang="zh-CN" altLang="en-US" sz="1600" dirty="0" smtClean="0">
                <a:solidFill>
                  <a:schemeClr val="bg1">
                    <a:lumMod val="50000"/>
                  </a:schemeClr>
                </a:solidFill>
                <a:latin typeface="微软雅黑" pitchFamily="34" charset="-122"/>
                <a:ea typeface="微软雅黑" pitchFamily="34" charset="-122"/>
              </a:rPr>
              <a:t>，忠诚度</a:t>
            </a:r>
            <a:r>
              <a:rPr lang="zh-CN" altLang="en-US" sz="1600" b="1" dirty="0">
                <a:solidFill>
                  <a:srgbClr val="00B0F0"/>
                </a:solidFill>
                <a:latin typeface="微软雅黑" pitchFamily="34" charset="-122"/>
                <a:ea typeface="微软雅黑" pitchFamily="34" charset="-122"/>
              </a:rPr>
              <a:t>不高</a:t>
            </a:r>
            <a:r>
              <a:rPr lang="en-US" altLang="zh-CN" sz="1600" dirty="0" smtClean="0">
                <a:solidFill>
                  <a:schemeClr val="bg1">
                    <a:lumMod val="50000"/>
                  </a:schemeClr>
                </a:solidFill>
                <a:latin typeface="微软雅黑" pitchFamily="34" charset="-122"/>
                <a:ea typeface="微软雅黑" pitchFamily="34" charset="-122"/>
              </a:rPr>
              <a:t>——</a:t>
            </a:r>
            <a:r>
              <a:rPr lang="zh-CN" altLang="en-US" sz="1600" b="1" dirty="0">
                <a:solidFill>
                  <a:srgbClr val="00B0F0"/>
                </a:solidFill>
                <a:latin typeface="微软雅黑" pitchFamily="34" charset="-122"/>
                <a:ea typeface="微软雅黑" pitchFamily="34" charset="-122"/>
              </a:rPr>
              <a:t>“人才”</a:t>
            </a:r>
            <a:r>
              <a:rPr lang="zh-CN" altLang="en-US" sz="1600" dirty="0">
                <a:solidFill>
                  <a:schemeClr val="bg1">
                    <a:lumMod val="50000"/>
                  </a:schemeClr>
                </a:solidFill>
                <a:latin typeface="微软雅黑" pitchFamily="34" charset="-122"/>
                <a:ea typeface="微软雅黑" pitchFamily="34" charset="-122"/>
              </a:rPr>
              <a:t>。</a:t>
            </a:r>
          </a:p>
          <a:p>
            <a:pPr marL="285750" indent="-285750">
              <a:lnSpc>
                <a:spcPct val="135000"/>
              </a:lnSpc>
              <a:buFont typeface="微软雅黑" pitchFamily="34" charset="-122"/>
              <a:buChar char="※"/>
              <a:defRPr/>
            </a:pPr>
            <a:r>
              <a:rPr lang="zh-CN" altLang="en-US" sz="1600" dirty="0" smtClean="0">
                <a:solidFill>
                  <a:schemeClr val="bg1">
                    <a:lumMod val="50000"/>
                  </a:schemeClr>
                </a:solidFill>
                <a:latin typeface="微软雅黑" pitchFamily="34" charset="-122"/>
                <a:ea typeface="微软雅黑" pitchFamily="34" charset="-122"/>
              </a:rPr>
              <a:t>能力</a:t>
            </a:r>
            <a:r>
              <a:rPr lang="zh-CN" altLang="en-US" sz="1600" b="1" dirty="0">
                <a:solidFill>
                  <a:srgbClr val="00B0F0"/>
                </a:solidFill>
                <a:latin typeface="微软雅黑" pitchFamily="34" charset="-122"/>
                <a:ea typeface="微软雅黑" pitchFamily="34" charset="-122"/>
              </a:rPr>
              <a:t>不高</a:t>
            </a:r>
            <a:r>
              <a:rPr lang="zh-CN" altLang="en-US" sz="1600" dirty="0" smtClean="0">
                <a:solidFill>
                  <a:schemeClr val="bg1">
                    <a:lumMod val="50000"/>
                  </a:schemeClr>
                </a:solidFill>
                <a:latin typeface="微软雅黑" pitchFamily="34" charset="-122"/>
                <a:ea typeface="微软雅黑" pitchFamily="34" charset="-122"/>
              </a:rPr>
              <a:t>，</a:t>
            </a:r>
            <a:r>
              <a:rPr lang="zh-CN" altLang="en-US" sz="1600" dirty="0">
                <a:solidFill>
                  <a:schemeClr val="bg1">
                    <a:lumMod val="50000"/>
                  </a:schemeClr>
                </a:solidFill>
                <a:latin typeface="微软雅黑" pitchFamily="34" charset="-122"/>
                <a:ea typeface="微软雅黑" pitchFamily="34" charset="-122"/>
              </a:rPr>
              <a:t>忠诚</a:t>
            </a:r>
            <a:r>
              <a:rPr lang="zh-CN" altLang="en-US" sz="1600" dirty="0" smtClean="0">
                <a:solidFill>
                  <a:schemeClr val="bg1">
                    <a:lumMod val="50000"/>
                  </a:schemeClr>
                </a:solidFill>
                <a:latin typeface="微软雅黑" pitchFamily="34" charset="-122"/>
                <a:ea typeface="微软雅黑" pitchFamily="34" charset="-122"/>
              </a:rPr>
              <a:t>度也</a:t>
            </a:r>
            <a:r>
              <a:rPr lang="zh-CN" altLang="en-US" sz="1600" b="1" dirty="0">
                <a:solidFill>
                  <a:srgbClr val="00B0F0"/>
                </a:solidFill>
                <a:latin typeface="微软雅黑" pitchFamily="34" charset="-122"/>
                <a:ea typeface="微软雅黑" pitchFamily="34" charset="-122"/>
              </a:rPr>
              <a:t>不高</a:t>
            </a:r>
            <a:r>
              <a:rPr lang="en-US" altLang="zh-CN" sz="1600" dirty="0" smtClean="0">
                <a:solidFill>
                  <a:schemeClr val="bg1">
                    <a:lumMod val="50000"/>
                  </a:schemeClr>
                </a:solidFill>
                <a:latin typeface="微软雅黑" pitchFamily="34" charset="-122"/>
                <a:ea typeface="微软雅黑" pitchFamily="34" charset="-122"/>
              </a:rPr>
              <a:t>——</a:t>
            </a:r>
            <a:r>
              <a:rPr lang="zh-CN" altLang="en-US" sz="1600" b="1" dirty="0" smtClean="0">
                <a:solidFill>
                  <a:srgbClr val="FF6600"/>
                </a:solidFill>
                <a:latin typeface="微软雅黑" pitchFamily="34" charset="-122"/>
                <a:ea typeface="微软雅黑" pitchFamily="34" charset="-122"/>
              </a:rPr>
              <a:t>“人在”。</a:t>
            </a:r>
            <a:endParaRPr lang="zh-CN" altLang="en-US" sz="1600" b="1" dirty="0">
              <a:solidFill>
                <a:srgbClr val="FF6600"/>
              </a:solidFill>
              <a:latin typeface="微软雅黑" pitchFamily="34" charset="-122"/>
              <a:ea typeface="微软雅黑" pitchFamily="34" charset="-122"/>
            </a:endParaRPr>
          </a:p>
          <a:p>
            <a:pPr marL="285750" indent="-285750">
              <a:lnSpc>
                <a:spcPct val="135000"/>
              </a:lnSpc>
              <a:buFont typeface="微软雅黑" pitchFamily="34" charset="-122"/>
              <a:buChar char="※"/>
              <a:defRPr/>
            </a:pPr>
            <a:r>
              <a:rPr lang="zh-CN" altLang="en-US" sz="1600" b="1" dirty="0">
                <a:solidFill>
                  <a:srgbClr val="00B0F0"/>
                </a:solidFill>
                <a:latin typeface="微软雅黑" pitchFamily="34" charset="-122"/>
                <a:ea typeface="微软雅黑" pitchFamily="34" charset="-122"/>
              </a:rPr>
              <a:t>有一定能力</a:t>
            </a:r>
            <a:r>
              <a:rPr lang="zh-CN" altLang="en-US" sz="1600" dirty="0" smtClean="0">
                <a:solidFill>
                  <a:schemeClr val="bg1">
                    <a:lumMod val="50000"/>
                  </a:schemeClr>
                </a:solidFill>
                <a:latin typeface="微软雅黑" pitchFamily="34" charset="-122"/>
                <a:ea typeface="微软雅黑" pitchFamily="34" charset="-122"/>
              </a:rPr>
              <a:t>，</a:t>
            </a:r>
            <a:r>
              <a:rPr lang="zh-CN" altLang="en-US" sz="1600" b="1" dirty="0">
                <a:solidFill>
                  <a:srgbClr val="FF0000"/>
                </a:solidFill>
                <a:latin typeface="微软雅黑" pitchFamily="34" charset="-122"/>
                <a:ea typeface="微软雅黑" pitchFamily="34" charset="-122"/>
              </a:rPr>
              <a:t>无丝毫忠诚</a:t>
            </a:r>
            <a:r>
              <a:rPr lang="en-US" altLang="zh-CN" sz="1600" dirty="0" smtClean="0">
                <a:solidFill>
                  <a:schemeClr val="bg1">
                    <a:lumMod val="50000"/>
                  </a:schemeClr>
                </a:solidFill>
                <a:latin typeface="微软雅黑" pitchFamily="34" charset="-122"/>
                <a:ea typeface="微软雅黑" pitchFamily="34" charset="-122"/>
              </a:rPr>
              <a:t>——</a:t>
            </a:r>
            <a:r>
              <a:rPr lang="zh-CN" altLang="en-US" sz="1600" b="1" dirty="0">
                <a:solidFill>
                  <a:srgbClr val="FF6600"/>
                </a:solidFill>
                <a:latin typeface="微软雅黑" pitchFamily="34" charset="-122"/>
                <a:ea typeface="微软雅黑" pitchFamily="34" charset="-122"/>
              </a:rPr>
              <a:t>“人债。”</a:t>
            </a:r>
          </a:p>
          <a:p>
            <a:pPr marL="285750" indent="-285750">
              <a:lnSpc>
                <a:spcPct val="135000"/>
              </a:lnSpc>
              <a:buFont typeface="微软雅黑" pitchFamily="34" charset="-122"/>
              <a:buChar char="※"/>
              <a:defRPr/>
            </a:pPr>
            <a:r>
              <a:rPr lang="zh-CN" altLang="en-US" sz="1600" b="1" dirty="0">
                <a:solidFill>
                  <a:srgbClr val="FF0000"/>
                </a:solidFill>
                <a:latin typeface="微软雅黑" pitchFamily="34" charset="-122"/>
                <a:ea typeface="微软雅黑" pitchFamily="34" charset="-122"/>
              </a:rPr>
              <a:t>既无能力又无忠诚的人</a:t>
            </a:r>
            <a:r>
              <a:rPr lang="en-US" altLang="zh-CN" sz="1600" dirty="0" smtClean="0">
                <a:solidFill>
                  <a:schemeClr val="bg1">
                    <a:lumMod val="50000"/>
                  </a:schemeClr>
                </a:solidFill>
                <a:latin typeface="微软雅黑" pitchFamily="34" charset="-122"/>
                <a:ea typeface="微软雅黑" pitchFamily="34" charset="-122"/>
              </a:rPr>
              <a:t>——</a:t>
            </a:r>
            <a:r>
              <a:rPr lang="zh-CN" altLang="en-US" sz="1600" b="1" dirty="0" smtClean="0">
                <a:solidFill>
                  <a:srgbClr val="FF0000"/>
                </a:solidFill>
                <a:latin typeface="微软雅黑" pitchFamily="34" charset="-122"/>
                <a:ea typeface="微软雅黑" pitchFamily="34" charset="-122"/>
              </a:rPr>
              <a:t>“人灾”。</a:t>
            </a:r>
            <a:endParaRPr lang="zh-CN" altLang="en-US" sz="1600" b="1" dirty="0">
              <a:solidFill>
                <a:srgbClr val="FF0000"/>
              </a:solidFill>
              <a:latin typeface="微软雅黑" pitchFamily="34" charset="-122"/>
              <a:ea typeface="微软雅黑" pitchFamily="34" charset="-122"/>
            </a:endParaRPr>
          </a:p>
        </p:txBody>
      </p:sp>
      <p:sp>
        <p:nvSpPr>
          <p:cNvPr id="20" name="矩形 19"/>
          <p:cNvSpPr>
            <a:spLocks noChangeArrowheads="1"/>
          </p:cNvSpPr>
          <p:nvPr/>
        </p:nvSpPr>
        <p:spPr bwMode="auto">
          <a:xfrm>
            <a:off x="539428" y="1353542"/>
            <a:ext cx="43926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rgbClr val="00B0F0"/>
                </a:solidFill>
                <a:latin typeface="微软雅黑" pitchFamily="34" charset="-122"/>
                <a:ea typeface="微软雅黑" pitchFamily="34" charset="-122"/>
              </a:rPr>
              <a:t>我们</a:t>
            </a:r>
            <a:r>
              <a:rPr lang="zh-CN" altLang="zh-CN" b="1" dirty="0" smtClean="0">
                <a:solidFill>
                  <a:srgbClr val="00B0F0"/>
                </a:solidFill>
                <a:latin typeface="微软雅黑" pitchFamily="34" charset="-122"/>
                <a:ea typeface="微软雅黑" pitchFamily="34" charset="-122"/>
              </a:rPr>
              <a:t>通过</a:t>
            </a:r>
            <a:r>
              <a:rPr lang="zh-CN" altLang="en-US" b="1" dirty="0">
                <a:solidFill>
                  <a:srgbClr val="00B0F0"/>
                </a:solidFill>
                <a:latin typeface="微软雅黑" pitchFamily="34" charset="-122"/>
                <a:ea typeface="微软雅黑" pitchFamily="34" charset="-122"/>
              </a:rPr>
              <a:t>右</a:t>
            </a:r>
            <a:r>
              <a:rPr lang="zh-CN" altLang="zh-CN" b="1" dirty="0" smtClean="0">
                <a:solidFill>
                  <a:srgbClr val="00B0F0"/>
                </a:solidFill>
                <a:latin typeface="微软雅黑" pitchFamily="34" charset="-122"/>
                <a:ea typeface="微软雅黑" pitchFamily="34" charset="-122"/>
              </a:rPr>
              <a:t>图</a:t>
            </a:r>
            <a:r>
              <a:rPr lang="zh-CN" altLang="zh-CN" b="1" dirty="0">
                <a:solidFill>
                  <a:srgbClr val="00B0F0"/>
                </a:solidFill>
                <a:latin typeface="微软雅黑" pitchFamily="34" charset="-122"/>
                <a:ea typeface="微软雅黑" pitchFamily="34" charset="-122"/>
              </a:rPr>
              <a:t>来具体分析各种员工的分类：</a:t>
            </a:r>
          </a:p>
        </p:txBody>
      </p:sp>
      <p:sp>
        <p:nvSpPr>
          <p:cNvPr id="21" name="TextBox 20"/>
          <p:cNvSpPr txBox="1"/>
          <p:nvPr/>
        </p:nvSpPr>
        <p:spPr>
          <a:xfrm>
            <a:off x="1655366" y="5706980"/>
            <a:ext cx="6877074" cy="437043"/>
          </a:xfrm>
          <a:prstGeom prst="rect">
            <a:avLst/>
          </a:prstGeom>
          <a:noFill/>
        </p:spPr>
        <p:txBody>
          <a:bodyPr wrap="square">
            <a:spAutoFit/>
          </a:bodyPr>
          <a:lstStyle/>
          <a:p>
            <a:pPr>
              <a:lnSpc>
                <a:spcPct val="140000"/>
              </a:lnSpc>
              <a:defRPr/>
            </a:pPr>
            <a:r>
              <a:rPr lang="zh-CN" altLang="en-US" sz="1600" b="1" dirty="0">
                <a:solidFill>
                  <a:srgbClr val="FF0000"/>
                </a:solidFill>
                <a:latin typeface="微软雅黑" pitchFamily="34" charset="-122"/>
                <a:ea typeface="微软雅黑" pitchFamily="34" charset="-122"/>
              </a:rPr>
              <a:t>“人灾”（既无能力又无忠诚的人），甚至称为“人渣”（很难听啊）。</a:t>
            </a:r>
            <a:endParaRPr lang="zh-CN" altLang="zh-CN" sz="1600" b="1" dirty="0">
              <a:solidFill>
                <a:srgbClr val="FF0000"/>
              </a:solidFill>
              <a:latin typeface="微软雅黑" pitchFamily="34" charset="-122"/>
              <a:ea typeface="微软雅黑" pitchFamily="34" charset="-122"/>
            </a:endParaRPr>
          </a:p>
        </p:txBody>
      </p:sp>
      <p:pic>
        <p:nvPicPr>
          <p:cNvPr id="49154" name="Picture 2" descr="E:\仝德志文件，勿删！\03-参考文档\！PPT图片及版面资源\06-PPT精选插图\05-头像\生气头像.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544" y="5329238"/>
            <a:ext cx="1027112" cy="10271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V="1">
            <a:off x="6503328" y="1761783"/>
            <a:ext cx="0" cy="310737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9" name="直接箭头连接符 8"/>
          <p:cNvCxnSpPr/>
          <p:nvPr/>
        </p:nvCxnSpPr>
        <p:spPr>
          <a:xfrm>
            <a:off x="5004048" y="3645024"/>
            <a:ext cx="3763416"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0" name="TextBox 9"/>
          <p:cNvSpPr txBox="1"/>
          <p:nvPr/>
        </p:nvSpPr>
        <p:spPr>
          <a:xfrm>
            <a:off x="5969655" y="1722874"/>
            <a:ext cx="461665" cy="553998"/>
          </a:xfrm>
          <a:prstGeom prst="rect">
            <a:avLst/>
          </a:prstGeom>
          <a:ln>
            <a:noFill/>
            <a:tailEnd type="arrow"/>
          </a:ln>
        </p:spPr>
        <p:style>
          <a:lnRef idx="2">
            <a:schemeClr val="accent3"/>
          </a:lnRef>
          <a:fillRef idx="0">
            <a:schemeClr val="accent3"/>
          </a:fillRef>
          <a:effectRef idx="1">
            <a:schemeClr val="accent3"/>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b="1">
                <a:solidFill>
                  <a:srgbClr val="6A8D23"/>
                </a:solidFill>
                <a:latin typeface="微软雅黑" pitchFamily="34" charset="-122"/>
                <a:ea typeface="微软雅黑" pitchFamily="34" charset="-122"/>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vl6pPr>
              <a:defRPr>
                <a:latin typeface="+mn-lt"/>
                <a:ea typeface="+mn-ea"/>
              </a:defRPr>
            </a:lvl6pPr>
            <a:lvl7pPr>
              <a:defRPr>
                <a:latin typeface="+mn-lt"/>
                <a:ea typeface="+mn-ea"/>
              </a:defRPr>
            </a:lvl7pPr>
            <a:lvl8pPr>
              <a:defRPr>
                <a:latin typeface="+mn-lt"/>
                <a:ea typeface="+mn-ea"/>
              </a:defRPr>
            </a:lvl8pPr>
            <a:lvl9pPr>
              <a:defRPr>
                <a:latin typeface="+mn-lt"/>
                <a:ea typeface="+mn-ea"/>
              </a:defRPr>
            </a:lvl9pPr>
          </a:lstStyle>
          <a:p>
            <a:r>
              <a:rPr lang="zh-CN" altLang="en-US" dirty="0"/>
              <a:t>忠诚</a:t>
            </a:r>
          </a:p>
        </p:txBody>
      </p:sp>
      <p:sp>
        <p:nvSpPr>
          <p:cNvPr id="22" name="TextBox 21"/>
          <p:cNvSpPr txBox="1"/>
          <p:nvPr/>
        </p:nvSpPr>
        <p:spPr>
          <a:xfrm>
            <a:off x="8119392" y="3275692"/>
            <a:ext cx="646331" cy="369332"/>
          </a:xfrm>
          <a:prstGeom prst="rect">
            <a:avLst/>
          </a:prstGeom>
          <a:ln>
            <a:noFill/>
            <a:tailEnd type="arrow"/>
          </a:ln>
        </p:spPr>
        <p:style>
          <a:lnRef idx="2">
            <a:schemeClr val="accent3"/>
          </a:lnRef>
          <a:fillRef idx="0">
            <a:schemeClr val="accent3"/>
          </a:fillRef>
          <a:effectRef idx="1">
            <a:schemeClr val="accent3"/>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b="1">
                <a:solidFill>
                  <a:srgbClr val="FF0000"/>
                </a:solidFill>
                <a:latin typeface="微软雅黑" pitchFamily="34" charset="-122"/>
                <a:ea typeface="微软雅黑" pitchFamily="34" charset="-122"/>
              </a:defRPr>
            </a:lvl1pPr>
            <a:lvl2pPr>
              <a:defRPr>
                <a:latin typeface="+mn-lt"/>
                <a:ea typeface="+mn-ea"/>
              </a:defRPr>
            </a:lvl2pPr>
            <a:lvl3pPr>
              <a:defRPr>
                <a:latin typeface="+mn-lt"/>
                <a:ea typeface="+mn-ea"/>
              </a:defRPr>
            </a:lvl3pPr>
            <a:lvl4pPr>
              <a:defRPr>
                <a:latin typeface="+mn-lt"/>
                <a:ea typeface="+mn-ea"/>
              </a:defRPr>
            </a:lvl4pPr>
            <a:lvl5pPr>
              <a:defRPr>
                <a:latin typeface="+mn-lt"/>
                <a:ea typeface="+mn-ea"/>
              </a:defRPr>
            </a:lvl5pPr>
            <a:lvl6pPr>
              <a:defRPr>
                <a:latin typeface="+mn-lt"/>
                <a:ea typeface="+mn-ea"/>
              </a:defRPr>
            </a:lvl6pPr>
            <a:lvl7pPr>
              <a:defRPr>
                <a:latin typeface="+mn-lt"/>
                <a:ea typeface="+mn-ea"/>
              </a:defRPr>
            </a:lvl7pPr>
            <a:lvl8pPr>
              <a:defRPr>
                <a:latin typeface="+mn-lt"/>
                <a:ea typeface="+mn-ea"/>
              </a:defRPr>
            </a:lvl8pPr>
            <a:lvl9pPr>
              <a:defRPr>
                <a:latin typeface="+mn-lt"/>
                <a:ea typeface="+mn-ea"/>
              </a:defRPr>
            </a:lvl9pPr>
          </a:lstStyle>
          <a:p>
            <a:r>
              <a:rPr lang="zh-CN" altLang="en-US" dirty="0">
                <a:solidFill>
                  <a:srgbClr val="6A8D23"/>
                </a:solidFill>
              </a:rPr>
              <a:t>能力</a:t>
            </a:r>
          </a:p>
        </p:txBody>
      </p:sp>
      <p:sp>
        <p:nvSpPr>
          <p:cNvPr id="33" name="矩形 32"/>
          <p:cNvSpPr/>
          <p:nvPr/>
        </p:nvSpPr>
        <p:spPr>
          <a:xfrm>
            <a:off x="6516216" y="2708920"/>
            <a:ext cx="658800" cy="459514"/>
          </a:xfrm>
          <a:prstGeom prst="rect">
            <a:avLst/>
          </a:prstGeom>
          <a:no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b="1" dirty="0">
                <a:solidFill>
                  <a:srgbClr val="00B0F0"/>
                </a:solidFill>
                <a:latin typeface="微软雅黑" pitchFamily="34" charset="-122"/>
                <a:ea typeface="微软雅黑" pitchFamily="34" charset="-122"/>
              </a:rPr>
              <a:t>人材</a:t>
            </a:r>
          </a:p>
        </p:txBody>
      </p:sp>
      <p:sp>
        <p:nvSpPr>
          <p:cNvPr id="34" name="矩形 33"/>
          <p:cNvSpPr/>
          <p:nvPr/>
        </p:nvSpPr>
        <p:spPr>
          <a:xfrm>
            <a:off x="7172560" y="2708920"/>
            <a:ext cx="658800" cy="459514"/>
          </a:xfrm>
          <a:prstGeom prst="rect">
            <a:avLst/>
          </a:prstGeom>
          <a:solidFill>
            <a:schemeClr val="accent3">
              <a:lumMod val="20000"/>
              <a:lumOff val="80000"/>
            </a:schemeClr>
          </a:solidFill>
          <a:ln>
            <a:tailEnd type="arrow"/>
          </a:ln>
        </p:spPr>
        <p:style>
          <a:lnRef idx="2">
            <a:schemeClr val="accent3"/>
          </a:lnRef>
          <a:fillRef idx="0">
            <a:schemeClr val="accent3"/>
          </a:fillRef>
          <a:effectRef idx="1">
            <a:schemeClr val="accent3"/>
          </a:effectRef>
          <a:fontRef idx="minor">
            <a:schemeClr val="tx1"/>
          </a:fontRef>
        </p:style>
        <p:txBody>
          <a:bodyPr rtlCol="0" anchor="ctr"/>
          <a:lstStyle/>
          <a:p>
            <a:pPr algn="ctr"/>
            <a:r>
              <a:rPr lang="zh-CN" altLang="en-US" b="1" dirty="0" smtClean="0">
                <a:solidFill>
                  <a:srgbClr val="00B050"/>
                </a:solidFill>
                <a:latin typeface="微软雅黑" pitchFamily="34" charset="-122"/>
                <a:ea typeface="微软雅黑" pitchFamily="34" charset="-122"/>
              </a:rPr>
              <a:t>人财</a:t>
            </a:r>
            <a:endParaRPr lang="zh-CN" altLang="en-US" b="1" dirty="0">
              <a:solidFill>
                <a:srgbClr val="00B050"/>
              </a:solidFill>
              <a:latin typeface="微软雅黑" pitchFamily="34" charset="-122"/>
              <a:ea typeface="微软雅黑" pitchFamily="34" charset="-122"/>
            </a:endParaRPr>
          </a:p>
        </p:txBody>
      </p:sp>
    </p:spTree>
    <p:extLst>
      <p:ext uri="{BB962C8B-B14F-4D97-AF65-F5344CB8AC3E}">
        <p14:creationId xmlns:p14="http://schemas.microsoft.com/office/powerpoint/2010/main" val="11022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anim calcmode="lin" valueType="num">
                                      <p:cBhvr additive="base">
                                        <p:cTn id="29" dur="5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3">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3"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1+#ppt_w/2"/>
                                          </p:val>
                                        </p:tav>
                                        <p:tav tm="100000">
                                          <p:val>
                                            <p:strVal val="#ppt_x"/>
                                          </p:val>
                                        </p:tav>
                                      </p:tavLst>
                                    </p:anim>
                                    <p:anim calcmode="lin" valueType="num">
                                      <p:cBhvr additive="base">
                                        <p:cTn id="34"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13">
                                            <p:txEl>
                                              <p:pRg st="1" end="1"/>
                                            </p:txEl>
                                          </p:spTgt>
                                        </p:tgtEl>
                                        <p:attrNameLst>
                                          <p:attrName>style.visibility</p:attrName>
                                        </p:attrNameLst>
                                      </p:cBhvr>
                                      <p:to>
                                        <p:strVal val="visible"/>
                                      </p:to>
                                    </p:set>
                                    <p:anim calcmode="lin" valueType="num">
                                      <p:cBhvr additive="base">
                                        <p:cTn id="39" dur="500" fill="hold"/>
                                        <p:tgtEl>
                                          <p:spTgt spid="13">
                                            <p:txEl>
                                              <p:pRg st="1" end="1"/>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3">
                                            <p:txEl>
                                              <p:pRg st="1" end="1"/>
                                            </p:txEl>
                                          </p:spTgt>
                                        </p:tgtEl>
                                        <p:attrNameLst>
                                          <p:attrName>ppt_y</p:attrName>
                                        </p:attrNameLst>
                                      </p:cBhvr>
                                      <p:tavLst>
                                        <p:tav tm="0">
                                          <p:val>
                                            <p:strVal val="#ppt_y"/>
                                          </p:val>
                                        </p:tav>
                                        <p:tav tm="100000">
                                          <p:val>
                                            <p:strVal val="#ppt_y"/>
                                          </p:val>
                                        </p:tav>
                                      </p:tavLst>
                                    </p:anim>
                                  </p:childTnLst>
                                </p:cTn>
                              </p:par>
                              <p:par>
                                <p:cTn id="41" presetID="2" presetClass="entr" presetSubtype="1"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anim calcmode="lin" valueType="num">
                                      <p:cBhvr additive="base">
                                        <p:cTn id="49" dur="500" fill="hold"/>
                                        <p:tgtEl>
                                          <p:spTgt spid="13">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3">
                                            <p:txEl>
                                              <p:pRg st="2" end="2"/>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additive="base">
                                        <p:cTn id="53" dur="500" fill="hold"/>
                                        <p:tgtEl>
                                          <p:spTgt spid="32"/>
                                        </p:tgtEl>
                                        <p:attrNameLst>
                                          <p:attrName>ppt_x</p:attrName>
                                        </p:attrNameLst>
                                      </p:cBhvr>
                                      <p:tavLst>
                                        <p:tav tm="0">
                                          <p:val>
                                            <p:strVal val="1+#ppt_w/2"/>
                                          </p:val>
                                        </p:tav>
                                        <p:tav tm="100000">
                                          <p:val>
                                            <p:strVal val="#ppt_x"/>
                                          </p:val>
                                        </p:tav>
                                      </p:tavLst>
                                    </p:anim>
                                    <p:anim calcmode="lin" valueType="num">
                                      <p:cBhvr additive="base">
                                        <p:cTn id="5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13">
                                            <p:txEl>
                                              <p:pRg st="3" end="3"/>
                                            </p:txEl>
                                          </p:spTgt>
                                        </p:tgtEl>
                                        <p:attrNameLst>
                                          <p:attrName>style.visibility</p:attrName>
                                        </p:attrNameLst>
                                      </p:cBhvr>
                                      <p:to>
                                        <p:strVal val="visible"/>
                                      </p:to>
                                    </p:set>
                                    <p:anim calcmode="lin" valueType="num">
                                      <p:cBhvr additive="base">
                                        <p:cTn id="59" dur="500" fill="hold"/>
                                        <p:tgtEl>
                                          <p:spTgt spid="13">
                                            <p:txEl>
                                              <p:pRg st="3" end="3"/>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3">
                                            <p:txEl>
                                              <p:pRg st="3" end="3"/>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0-#ppt_w/2"/>
                                          </p:val>
                                        </p:tav>
                                        <p:tav tm="100000">
                                          <p:val>
                                            <p:strVal val="#ppt_x"/>
                                          </p:val>
                                        </p:tav>
                                      </p:tavLst>
                                    </p:anim>
                                    <p:anim calcmode="lin" valueType="num">
                                      <p:cBhvr additive="base">
                                        <p:cTn id="6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8" fill="hold" nodeType="clickEffect">
                                  <p:stCondLst>
                                    <p:cond delay="0"/>
                                  </p:stCondLst>
                                  <p:childTnLst>
                                    <p:set>
                                      <p:cBhvr>
                                        <p:cTn id="68" dur="1" fill="hold">
                                          <p:stCondLst>
                                            <p:cond delay="0"/>
                                          </p:stCondLst>
                                        </p:cTn>
                                        <p:tgtEl>
                                          <p:spTgt spid="13">
                                            <p:txEl>
                                              <p:pRg st="4" end="4"/>
                                            </p:txEl>
                                          </p:spTgt>
                                        </p:tgtEl>
                                        <p:attrNameLst>
                                          <p:attrName>style.visibility</p:attrName>
                                        </p:attrNameLst>
                                      </p:cBhvr>
                                      <p:to>
                                        <p:strVal val="visible"/>
                                      </p:to>
                                    </p:set>
                                    <p:anim calcmode="lin" valueType="num">
                                      <p:cBhvr additive="base">
                                        <p:cTn id="69" dur="500" fill="hold"/>
                                        <p:tgtEl>
                                          <p:spTgt spid="13">
                                            <p:txEl>
                                              <p:pRg st="4" end="4"/>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13">
                                            <p:txEl>
                                              <p:pRg st="4" end="4"/>
                                            </p:txEl>
                                          </p:spTgt>
                                        </p:tgtEl>
                                        <p:attrNameLst>
                                          <p:attrName>ppt_y</p:attrName>
                                        </p:attrNameLst>
                                      </p:cBhvr>
                                      <p:tavLst>
                                        <p:tav tm="0">
                                          <p:val>
                                            <p:strVal val="#ppt_y"/>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nodeType="clickEffect">
                                  <p:stCondLst>
                                    <p:cond delay="0"/>
                                  </p:stCondLst>
                                  <p:childTnLst>
                                    <p:set>
                                      <p:cBhvr>
                                        <p:cTn id="78" dur="1" fill="hold">
                                          <p:stCondLst>
                                            <p:cond delay="0"/>
                                          </p:stCondLst>
                                        </p:cTn>
                                        <p:tgtEl>
                                          <p:spTgt spid="13">
                                            <p:txEl>
                                              <p:pRg st="5" end="5"/>
                                            </p:txEl>
                                          </p:spTgt>
                                        </p:tgtEl>
                                        <p:attrNameLst>
                                          <p:attrName>style.visibility</p:attrName>
                                        </p:attrNameLst>
                                      </p:cBhvr>
                                      <p:to>
                                        <p:strVal val="visible"/>
                                      </p:to>
                                    </p:set>
                                    <p:anim calcmode="lin" valueType="num">
                                      <p:cBhvr additive="base">
                                        <p:cTn id="79" dur="500" fill="hold"/>
                                        <p:tgtEl>
                                          <p:spTgt spid="13">
                                            <p:txEl>
                                              <p:pRg st="5" end="5"/>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3">
                                            <p:txEl>
                                              <p:pRg st="5" end="5"/>
                                            </p:txEl>
                                          </p:spTgt>
                                        </p:tgtEl>
                                        <p:attrNameLst>
                                          <p:attrName>ppt_y</p:attrName>
                                        </p:attrNameLst>
                                      </p:cBhvr>
                                      <p:tavLst>
                                        <p:tav tm="0">
                                          <p:val>
                                            <p:strVal val="#ppt_y"/>
                                          </p:val>
                                        </p:tav>
                                        <p:tav tm="100000">
                                          <p:val>
                                            <p:strVal val="#ppt_y"/>
                                          </p:val>
                                        </p:tav>
                                      </p:tavLst>
                                    </p:anim>
                                  </p:childTnLst>
                                </p:cTn>
                              </p:par>
                              <p:par>
                                <p:cTn id="81" presetID="2" presetClass="entr" presetSubtype="12"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additive="base">
                                        <p:cTn id="83" dur="500" fill="hold"/>
                                        <p:tgtEl>
                                          <p:spTgt spid="25"/>
                                        </p:tgtEl>
                                        <p:attrNameLst>
                                          <p:attrName>ppt_x</p:attrName>
                                        </p:attrNameLst>
                                      </p:cBhvr>
                                      <p:tavLst>
                                        <p:tav tm="0">
                                          <p:val>
                                            <p:strVal val="0-#ppt_w/2"/>
                                          </p:val>
                                        </p:tav>
                                        <p:tav tm="100000">
                                          <p:val>
                                            <p:strVal val="#ppt_x"/>
                                          </p:val>
                                        </p:tav>
                                      </p:tavLst>
                                    </p:anim>
                                    <p:anim calcmode="lin" valueType="num">
                                      <p:cBhvr additive="base">
                                        <p:cTn id="8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2" presetClass="entr" presetSubtype="4"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p:tgtEl>
                                          <p:spTgt spid="21"/>
                                        </p:tgtEl>
                                        <p:attrNameLst>
                                          <p:attrName>ppt_y</p:attrName>
                                        </p:attrNameLst>
                                      </p:cBhvr>
                                      <p:tavLst>
                                        <p:tav tm="0">
                                          <p:val>
                                            <p:strVal val="#ppt_y+#ppt_h*1.125000"/>
                                          </p:val>
                                        </p:tav>
                                        <p:tav tm="100000">
                                          <p:val>
                                            <p:strVal val="#ppt_y"/>
                                          </p:val>
                                        </p:tav>
                                      </p:tavLst>
                                    </p:anim>
                                    <p:animEffect transition="in" filter="wipe(up)">
                                      <p:cBhvr>
                                        <p:cTn id="90" dur="500"/>
                                        <p:tgtEl>
                                          <p:spTgt spid="21"/>
                                        </p:tgtEl>
                                      </p:cBhvr>
                                    </p:animEffect>
                                  </p:childTnLst>
                                </p:cTn>
                              </p:par>
                              <p:par>
                                <p:cTn id="91" presetID="19" presetClass="entr" presetSubtype="10" fill="hold" nodeType="withEffect">
                                  <p:stCondLst>
                                    <p:cond delay="0"/>
                                  </p:stCondLst>
                                  <p:childTnLst>
                                    <p:set>
                                      <p:cBhvr>
                                        <p:cTn id="92" dur="1" fill="hold">
                                          <p:stCondLst>
                                            <p:cond delay="0"/>
                                          </p:stCondLst>
                                        </p:cTn>
                                        <p:tgtEl>
                                          <p:spTgt spid="49154"/>
                                        </p:tgtEl>
                                        <p:attrNameLst>
                                          <p:attrName>style.visibility</p:attrName>
                                        </p:attrNameLst>
                                      </p:cBhvr>
                                      <p:to>
                                        <p:strVal val="visible"/>
                                      </p:to>
                                    </p:set>
                                    <p:anim calcmode="lin" valueType="num">
                                      <p:cBhvr>
                                        <p:cTn id="93" dur="5000" fill="hold"/>
                                        <p:tgtEl>
                                          <p:spTgt spid="49154"/>
                                        </p:tgtEl>
                                        <p:attrNameLst>
                                          <p:attrName>ppt_w</p:attrName>
                                        </p:attrNameLst>
                                      </p:cBhvr>
                                      <p:tavLst>
                                        <p:tav tm="0" fmla="#ppt_w*sin(2.5*pi*$)">
                                          <p:val>
                                            <p:fltVal val="0"/>
                                          </p:val>
                                        </p:tav>
                                        <p:tav tm="100000">
                                          <p:val>
                                            <p:fltVal val="1"/>
                                          </p:val>
                                        </p:tav>
                                      </p:tavLst>
                                    </p:anim>
                                    <p:anim calcmode="lin" valueType="num">
                                      <p:cBhvr>
                                        <p:cTn id="94" dur="5000" fill="hold"/>
                                        <p:tgtEl>
                                          <p:spTgt spid="491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25" grpId="0" animBg="1"/>
      <p:bldP spid="20" grpId="0"/>
      <p:bldP spid="21" grpId="0"/>
      <p:bldP spid="10" grpId="0"/>
      <p:bldP spid="22" grpId="0"/>
      <p:bldP spid="33"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591744" cy="400110"/>
            <a:chOff x="1314727" y="2354041"/>
            <a:chExt cx="2591460"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394944" cy="400031"/>
            </a:xfrm>
            <a:prstGeom prst="rect">
              <a:avLst/>
            </a:prstGeom>
          </p:spPr>
          <p:txBody>
            <a:bodyPr wrap="none">
              <a:spAutoFit/>
            </a:bodyPr>
            <a:lstStyle/>
            <a:p>
              <a:pPr>
                <a:defRPr/>
              </a:pP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3</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你在忠诚于谁？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661642" y="2060848"/>
            <a:ext cx="3766342" cy="2252924"/>
          </a:xfrm>
          <a:prstGeom prst="rect">
            <a:avLst/>
          </a:prstGeom>
          <a:noFill/>
        </p:spPr>
        <p:txBody>
          <a:bodyPr wrap="square">
            <a:spAutoFit/>
          </a:bodyPr>
          <a:lstStyle/>
          <a:p>
            <a:pPr>
              <a:lnSpc>
                <a:spcPct val="135000"/>
              </a:lnSpc>
              <a:defRPr/>
            </a:pPr>
            <a:r>
              <a:rPr lang="zh-CN" altLang="en-US" sz="1600" dirty="0" smtClean="0">
                <a:solidFill>
                  <a:schemeClr val="bg1">
                    <a:lumMod val="50000"/>
                  </a:schemeClr>
                </a:solidFill>
                <a:latin typeface="微软雅黑" pitchFamily="34" charset="-122"/>
                <a:ea typeface="微软雅黑" pitchFamily="34" charset="-122"/>
              </a:rPr>
              <a:t>       中国</a:t>
            </a:r>
            <a:r>
              <a:rPr lang="zh-CN" altLang="en-US" sz="1600" dirty="0">
                <a:solidFill>
                  <a:schemeClr val="bg1">
                    <a:lumMod val="50000"/>
                  </a:schemeClr>
                </a:solidFill>
                <a:latin typeface="微软雅黑" pitchFamily="34" charset="-122"/>
                <a:ea typeface="微软雅黑" pitchFamily="34" charset="-122"/>
              </a:rPr>
              <a:t>传统中的“忠诚”是对君王的忠诚，现代意义上的“忠诚”是对</a:t>
            </a:r>
            <a:r>
              <a:rPr lang="zh-CN" altLang="en-US" sz="2000" b="1" dirty="0">
                <a:solidFill>
                  <a:srgbClr val="00B0F0"/>
                </a:solidFill>
                <a:latin typeface="微软雅黑" pitchFamily="34" charset="-122"/>
                <a:ea typeface="微软雅黑" pitchFamily="34" charset="-122"/>
              </a:rPr>
              <a:t>自己</a:t>
            </a:r>
            <a:r>
              <a:rPr lang="zh-CN" altLang="en-US" sz="1600" dirty="0">
                <a:solidFill>
                  <a:schemeClr val="bg1">
                    <a:lumMod val="50000"/>
                  </a:schemeClr>
                </a:solidFill>
                <a:latin typeface="微软雅黑" pitchFamily="34" charset="-122"/>
                <a:ea typeface="微软雅黑" pitchFamily="34" charset="-122"/>
              </a:rPr>
              <a:t>的忠诚。忠诚于自己，就是忠诚于自己的个人品牌，就是对自己的人生负责。而对企业的忠诚度是</a:t>
            </a:r>
            <a:r>
              <a:rPr lang="zh-CN" altLang="en-US" sz="2000" b="1" dirty="0">
                <a:solidFill>
                  <a:srgbClr val="00B050"/>
                </a:solidFill>
                <a:latin typeface="微软雅黑" pitchFamily="34" charset="-122"/>
                <a:ea typeface="微软雅黑" pitchFamily="34" charset="-122"/>
              </a:rPr>
              <a:t>个人品牌</a:t>
            </a:r>
            <a:r>
              <a:rPr lang="zh-CN" altLang="en-US" sz="1600" dirty="0">
                <a:solidFill>
                  <a:schemeClr val="bg1">
                    <a:lumMod val="50000"/>
                  </a:schemeClr>
                </a:solidFill>
                <a:latin typeface="微软雅黑" pitchFamily="34" charset="-122"/>
                <a:ea typeface="微软雅黑" pitchFamily="34" charset="-122"/>
              </a:rPr>
              <a:t>形成最重要的组成部分。</a:t>
            </a:r>
            <a:endParaRPr lang="zh-CN" altLang="zh-CN" sz="1600" dirty="0">
              <a:solidFill>
                <a:schemeClr val="bg1">
                  <a:lumMod val="50000"/>
                </a:schemeClr>
              </a:solidFill>
              <a:latin typeface="微软雅黑" pitchFamily="34" charset="-122"/>
              <a:ea typeface="微软雅黑" pitchFamily="34" charset="-122"/>
            </a:endParaRPr>
          </a:p>
        </p:txBody>
      </p:sp>
      <p:sp>
        <p:nvSpPr>
          <p:cNvPr id="17" name="矩形 16"/>
          <p:cNvSpPr>
            <a:spLocks noChangeArrowheads="1"/>
          </p:cNvSpPr>
          <p:nvPr/>
        </p:nvSpPr>
        <p:spPr bwMode="auto">
          <a:xfrm>
            <a:off x="513188" y="1196752"/>
            <a:ext cx="4392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40000"/>
              </a:lnSpc>
              <a:defRPr/>
            </a:pPr>
            <a:r>
              <a:rPr lang="zh-CN" altLang="zh-CN" b="1" dirty="0">
                <a:solidFill>
                  <a:schemeClr val="bg1">
                    <a:lumMod val="65000"/>
                  </a:schemeClr>
                </a:solidFill>
                <a:latin typeface="微软雅黑" pitchFamily="34" charset="-122"/>
                <a:ea typeface="微软雅黑" pitchFamily="34" charset="-122"/>
              </a:rPr>
              <a:t>请大家思考这个</a:t>
            </a:r>
            <a:r>
              <a:rPr lang="zh-CN" altLang="zh-CN" b="1" dirty="0" smtClean="0">
                <a:solidFill>
                  <a:schemeClr val="bg1">
                    <a:lumMod val="65000"/>
                  </a:schemeClr>
                </a:solidFill>
                <a:latin typeface="微软雅黑" pitchFamily="34" charset="-122"/>
                <a:ea typeface="微软雅黑" pitchFamily="34" charset="-122"/>
              </a:rPr>
              <a:t>问题</a:t>
            </a:r>
            <a:r>
              <a:rPr lang="zh-CN" altLang="en-US" b="1" dirty="0" smtClean="0">
                <a:solidFill>
                  <a:schemeClr val="bg1">
                    <a:lumMod val="65000"/>
                  </a:schemeClr>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  </a:t>
            </a:r>
            <a:r>
              <a:rPr lang="zh-CN" altLang="zh-CN" b="1" dirty="0">
                <a:solidFill>
                  <a:srgbClr val="00B0F0"/>
                </a:solidFill>
                <a:latin typeface="微软雅黑" pitchFamily="34" charset="-122"/>
                <a:ea typeface="微软雅黑" pitchFamily="34" charset="-122"/>
              </a:rPr>
              <a:t>你在忠诚于谁</a:t>
            </a:r>
            <a:r>
              <a:rPr lang="zh-CN" altLang="zh-CN" b="1" dirty="0" smtClean="0">
                <a:solidFill>
                  <a:srgbClr val="00B0F0"/>
                </a:solidFill>
                <a:latin typeface="微软雅黑" pitchFamily="34" charset="-122"/>
                <a:ea typeface="微软雅黑" pitchFamily="34" charset="-122"/>
              </a:rPr>
              <a:t>？</a:t>
            </a:r>
            <a:endParaRPr lang="zh-CN" altLang="zh-CN" b="1" dirty="0">
              <a:solidFill>
                <a:srgbClr val="00B0F0"/>
              </a:solidFill>
              <a:latin typeface="微软雅黑" pitchFamily="34" charset="-122"/>
              <a:ea typeface="微软雅黑" pitchFamily="34" charset="-122"/>
            </a:endParaRPr>
          </a:p>
        </p:txBody>
      </p:sp>
      <p:pic>
        <p:nvPicPr>
          <p:cNvPr id="18" name="Picture 2" descr="E:\仝德志文件，勿删！\03-参考文档\！PPT图片及版面资源\06-PPT精选插图\03-人物\构思.png"/>
          <p:cNvPicPr>
            <a:picLocks noChangeAspect="1" noChangeArrowheads="1"/>
          </p:cNvPicPr>
          <p:nvPr/>
        </p:nvPicPr>
        <p:blipFill rotWithShape="1">
          <a:blip r:embed="rId4">
            <a:extLst>
              <a:ext uri="{28A0092B-C50C-407E-A947-70E740481C1C}">
                <a14:useLocalDpi xmlns:a14="http://schemas.microsoft.com/office/drawing/2010/main" val="0"/>
              </a:ext>
            </a:extLst>
          </a:blip>
          <a:srcRect l="6618" r="12809"/>
          <a:stretch/>
        </p:blipFill>
        <p:spPr bwMode="auto">
          <a:xfrm>
            <a:off x="4905800" y="1458362"/>
            <a:ext cx="3667963" cy="452839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02" name="Picture 2" descr="E:\仝德志文件，勿删！\03-参考文档\！PPT图片及版面资源\06-PPT精选插图\05-头像\问号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437" y="4705124"/>
            <a:ext cx="1944687" cy="151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421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550"/>
                            </p:stCondLst>
                            <p:childTnLst>
                              <p:par>
                                <p:cTn id="13" presetID="42"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0"/>
                                        <p:tgtEl>
                                          <p:spTgt spid="13"/>
                                        </p:tgtEl>
                                      </p:cBhvr>
                                    </p:animEffect>
                                    <p:anim calcmode="lin" valueType="num">
                                      <p:cBhvr>
                                        <p:cTn id="16" dur="2000" fill="hold"/>
                                        <p:tgtEl>
                                          <p:spTgt spid="13"/>
                                        </p:tgtEl>
                                        <p:attrNameLst>
                                          <p:attrName>ppt_x</p:attrName>
                                        </p:attrNameLst>
                                      </p:cBhvr>
                                      <p:tavLst>
                                        <p:tav tm="0">
                                          <p:val>
                                            <p:strVal val="#ppt_x"/>
                                          </p:val>
                                        </p:tav>
                                        <p:tav tm="100000">
                                          <p:val>
                                            <p:strVal val="#ppt_x"/>
                                          </p:val>
                                        </p:tav>
                                      </p:tavLst>
                                    </p:anim>
                                    <p:anim calcmode="lin" valueType="num">
                                      <p:cBhvr>
                                        <p:cTn id="17" dur="2000" fill="hold"/>
                                        <p:tgtEl>
                                          <p:spTgt spid="13"/>
                                        </p:tgtEl>
                                        <p:attrNameLst>
                                          <p:attrName>ppt_y</p:attrName>
                                        </p:attrNameLst>
                                      </p:cBhvr>
                                      <p:tavLst>
                                        <p:tav tm="0">
                                          <p:val>
                                            <p:strVal val="#ppt_y+.1"/>
                                          </p:val>
                                        </p:tav>
                                        <p:tav tm="100000">
                                          <p:val>
                                            <p:strVal val="#ppt_y"/>
                                          </p:val>
                                        </p:tav>
                                      </p:tavLst>
                                    </p:anim>
                                  </p:childTnLst>
                                </p:cTn>
                              </p:par>
                              <p:par>
                                <p:cTn id="18" presetID="26" presetClass="entr" presetSubtype="0" fill="hold" nodeType="withEffect">
                                  <p:stCondLst>
                                    <p:cond delay="0"/>
                                  </p:stCondLst>
                                  <p:childTnLst>
                                    <p:set>
                                      <p:cBhvr>
                                        <p:cTn id="19" dur="1" fill="hold">
                                          <p:stCondLst>
                                            <p:cond delay="0"/>
                                          </p:stCondLst>
                                        </p:cTn>
                                        <p:tgtEl>
                                          <p:spTgt spid="51202"/>
                                        </p:tgtEl>
                                        <p:attrNameLst>
                                          <p:attrName>style.visibility</p:attrName>
                                        </p:attrNameLst>
                                      </p:cBhvr>
                                      <p:to>
                                        <p:strVal val="visible"/>
                                      </p:to>
                                    </p:set>
                                    <p:animEffect transition="in" filter="wipe(down)">
                                      <p:cBhvr>
                                        <p:cTn id="20" dur="580">
                                          <p:stCondLst>
                                            <p:cond delay="0"/>
                                          </p:stCondLst>
                                        </p:cTn>
                                        <p:tgtEl>
                                          <p:spTgt spid="51202"/>
                                        </p:tgtEl>
                                      </p:cBhvr>
                                    </p:animEffect>
                                    <p:anim calcmode="lin" valueType="num">
                                      <p:cBhvr>
                                        <p:cTn id="21" dur="1822" tmFilter="0,0; 0.14,0.36; 0.43,0.73; 0.71,0.91; 1.0,1.0">
                                          <p:stCondLst>
                                            <p:cond delay="0"/>
                                          </p:stCondLst>
                                        </p:cTn>
                                        <p:tgtEl>
                                          <p:spTgt spid="5120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120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120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120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1202"/>
                                        </p:tgtEl>
                                        <p:attrNameLst>
                                          <p:attrName>ppt_y</p:attrName>
                                        </p:attrNameLst>
                                      </p:cBhvr>
                                      <p:tavLst>
                                        <p:tav tm="0" fmla="#ppt_y-sin(pi*$)/81">
                                          <p:val>
                                            <p:fltVal val="0"/>
                                          </p:val>
                                        </p:tav>
                                        <p:tav tm="100000">
                                          <p:val>
                                            <p:fltVal val="1"/>
                                          </p:val>
                                        </p:tav>
                                      </p:tavLst>
                                    </p:anim>
                                    <p:animScale>
                                      <p:cBhvr>
                                        <p:cTn id="26" dur="26">
                                          <p:stCondLst>
                                            <p:cond delay="650"/>
                                          </p:stCondLst>
                                        </p:cTn>
                                        <p:tgtEl>
                                          <p:spTgt spid="51202"/>
                                        </p:tgtEl>
                                      </p:cBhvr>
                                      <p:to x="100000" y="60000"/>
                                    </p:animScale>
                                    <p:animScale>
                                      <p:cBhvr>
                                        <p:cTn id="27" dur="166" decel="50000">
                                          <p:stCondLst>
                                            <p:cond delay="676"/>
                                          </p:stCondLst>
                                        </p:cTn>
                                        <p:tgtEl>
                                          <p:spTgt spid="51202"/>
                                        </p:tgtEl>
                                      </p:cBhvr>
                                      <p:to x="100000" y="100000"/>
                                    </p:animScale>
                                    <p:animScale>
                                      <p:cBhvr>
                                        <p:cTn id="28" dur="26">
                                          <p:stCondLst>
                                            <p:cond delay="1312"/>
                                          </p:stCondLst>
                                        </p:cTn>
                                        <p:tgtEl>
                                          <p:spTgt spid="51202"/>
                                        </p:tgtEl>
                                      </p:cBhvr>
                                      <p:to x="100000" y="80000"/>
                                    </p:animScale>
                                    <p:animScale>
                                      <p:cBhvr>
                                        <p:cTn id="29" dur="166" decel="50000">
                                          <p:stCondLst>
                                            <p:cond delay="1338"/>
                                          </p:stCondLst>
                                        </p:cTn>
                                        <p:tgtEl>
                                          <p:spTgt spid="51202"/>
                                        </p:tgtEl>
                                      </p:cBhvr>
                                      <p:to x="100000" y="100000"/>
                                    </p:animScale>
                                    <p:animScale>
                                      <p:cBhvr>
                                        <p:cTn id="30" dur="26">
                                          <p:stCondLst>
                                            <p:cond delay="1642"/>
                                          </p:stCondLst>
                                        </p:cTn>
                                        <p:tgtEl>
                                          <p:spTgt spid="51202"/>
                                        </p:tgtEl>
                                      </p:cBhvr>
                                      <p:to x="100000" y="90000"/>
                                    </p:animScale>
                                    <p:animScale>
                                      <p:cBhvr>
                                        <p:cTn id="31" dur="166" decel="50000">
                                          <p:stCondLst>
                                            <p:cond delay="1668"/>
                                          </p:stCondLst>
                                        </p:cTn>
                                        <p:tgtEl>
                                          <p:spTgt spid="51202"/>
                                        </p:tgtEl>
                                      </p:cBhvr>
                                      <p:to x="100000" y="100000"/>
                                    </p:animScale>
                                    <p:animScale>
                                      <p:cBhvr>
                                        <p:cTn id="32" dur="26">
                                          <p:stCondLst>
                                            <p:cond delay="1808"/>
                                          </p:stCondLst>
                                        </p:cTn>
                                        <p:tgtEl>
                                          <p:spTgt spid="51202"/>
                                        </p:tgtEl>
                                      </p:cBhvr>
                                      <p:to x="100000" y="95000"/>
                                    </p:animScale>
                                    <p:animScale>
                                      <p:cBhvr>
                                        <p:cTn id="33" dur="166" decel="50000">
                                          <p:stCondLst>
                                            <p:cond delay="1834"/>
                                          </p:stCondLst>
                                        </p:cTn>
                                        <p:tgtEl>
                                          <p:spTgt spid="51202"/>
                                        </p:tgtEl>
                                      </p:cBhvr>
                                      <p:to x="100000" y="100000"/>
                                    </p:animScale>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（一）团队的力量</a:t>
            </a:r>
            <a:endParaRPr lang="zh-CN" altLang="en-US" sz="1500" b="1" dirty="0">
              <a:solidFill>
                <a:srgbClr val="00B0F0"/>
              </a:solidFill>
            </a:endParaRPr>
          </a:p>
        </p:txBody>
      </p:sp>
      <p:sp>
        <p:nvSpPr>
          <p:cNvPr id="22" name="矩形 4"/>
          <p:cNvSpPr>
            <a:spLocks noChangeArrowheads="1"/>
          </p:cNvSpPr>
          <p:nvPr/>
        </p:nvSpPr>
        <p:spPr bwMode="auto">
          <a:xfrm>
            <a:off x="4500563" y="2133600"/>
            <a:ext cx="4247901" cy="3226909"/>
          </a:xfrm>
          <a:prstGeom prst="rect">
            <a:avLst/>
          </a:prstGeom>
          <a:noFill/>
          <a:ln w="9525">
            <a:noFill/>
            <a:miter lim="800000"/>
            <a:headEnd/>
            <a:tailEnd/>
          </a:ln>
        </p:spPr>
        <p:txBody>
          <a:bodyPr wrap="square">
            <a:spAutoFit/>
          </a:bodyPr>
          <a:lstStyle/>
          <a:p>
            <a:pPr indent="414000">
              <a:lnSpc>
                <a:spcPct val="134000"/>
              </a:lnSpc>
              <a:spcBef>
                <a:spcPts val="400"/>
              </a:spcBef>
              <a:spcAft>
                <a:spcPts val="60"/>
              </a:spcAft>
              <a:defRPr/>
            </a:pPr>
            <a:r>
              <a:rPr lang="zh-CN" altLang="en-US" sz="1600" dirty="0">
                <a:solidFill>
                  <a:schemeClr val="tx1">
                    <a:lumMod val="50000"/>
                    <a:lumOff val="50000"/>
                  </a:schemeClr>
                </a:solidFill>
                <a:latin typeface="微软雅黑" pitchFamily="34" charset="-122"/>
                <a:ea typeface="微软雅黑" pitchFamily="34" charset="-122"/>
              </a:rPr>
              <a:t>在非洲的草原上如果见到羚羊在奔逃，那一定是狮子来了；如果见到狮子在躲避，那就是象群发怒了；如果见到成百上千的狮子和大象集体逃命的壮观景象，那是什么来了</a:t>
            </a:r>
            <a:r>
              <a:rPr lang="en-US" altLang="zh-CN" sz="1600" dirty="0">
                <a:solidFill>
                  <a:schemeClr val="tx1">
                    <a:lumMod val="50000"/>
                    <a:lumOff val="50000"/>
                  </a:schemeClr>
                </a:solidFill>
                <a:latin typeface="微软雅黑" pitchFamily="34" charset="-122"/>
                <a:ea typeface="微软雅黑" pitchFamily="34" charset="-122"/>
              </a:rPr>
              <a:t>——</a:t>
            </a:r>
            <a:r>
              <a:rPr lang="zh-CN" altLang="en-US" sz="2000" b="1" dirty="0">
                <a:solidFill>
                  <a:srgbClr val="FF0000"/>
                </a:solidFill>
                <a:latin typeface="微软雅黑" pitchFamily="34" charset="-122"/>
                <a:ea typeface="微软雅黑" pitchFamily="34" charset="-122"/>
              </a:rPr>
              <a:t>蚂蚁军团！</a:t>
            </a:r>
            <a:r>
              <a:rPr lang="zh-CN" altLang="en-US" sz="1600" dirty="0">
                <a:solidFill>
                  <a:schemeClr val="tx1">
                    <a:lumMod val="50000"/>
                    <a:lumOff val="50000"/>
                  </a:schemeClr>
                </a:solidFill>
                <a:latin typeface="微软雅黑" pitchFamily="34" charset="-122"/>
                <a:ea typeface="微软雅黑" pitchFamily="34" charset="-122"/>
              </a:rPr>
              <a:t>蚂蚁是何等的渺小微弱，任何人都可以随意处置它，但它的团队，就连兽中之王也要退避三舍。从这个古老的寓言人们可以得到启示：</a:t>
            </a:r>
            <a:r>
              <a:rPr lang="zh-CN" altLang="en-US" b="1" dirty="0">
                <a:solidFill>
                  <a:srgbClr val="00B0F0"/>
                </a:solidFill>
                <a:latin typeface="微软雅黑" pitchFamily="34" charset="-122"/>
                <a:ea typeface="微软雅黑" pitchFamily="34" charset="-122"/>
              </a:rPr>
              <a:t>个体弱小，没有关系，与伙伴精诚协作，就能变得强大。</a:t>
            </a:r>
            <a:endParaRPr lang="zh-CN" altLang="en-US" sz="1200" b="1" dirty="0">
              <a:solidFill>
                <a:srgbClr val="00B0F0"/>
              </a:solidFill>
              <a:latin typeface="微软雅黑" pitchFamily="34" charset="-122"/>
              <a:ea typeface="微软雅黑" pitchFamily="34" charset="-122"/>
            </a:endParaRPr>
          </a:p>
        </p:txBody>
      </p:sp>
      <p:sp>
        <p:nvSpPr>
          <p:cNvPr id="23" name="标题 1"/>
          <p:cNvSpPr txBox="1">
            <a:spLocks/>
          </p:cNvSpPr>
          <p:nvPr/>
        </p:nvSpPr>
        <p:spPr bwMode="auto">
          <a:xfrm>
            <a:off x="4932040" y="989856"/>
            <a:ext cx="3548062" cy="1143000"/>
          </a:xfrm>
          <a:prstGeom prst="rect">
            <a:avLst/>
          </a:prstGeom>
          <a:noFill/>
          <a:ln w="9525">
            <a:noFill/>
            <a:miter lim="800000"/>
            <a:headEnd/>
            <a:tailEnd/>
          </a:ln>
        </p:spPr>
        <p:txBody>
          <a:bodyPr anchor="ctr">
            <a:normAutofit fontScale="97500"/>
          </a:bodyPr>
          <a:lstStyle>
            <a:lvl1pPr algn="l" rtl="0" eaLnBrk="0" fontAlgn="base" hangingPunct="0">
              <a:spcBef>
                <a:spcPct val="0"/>
              </a:spcBef>
              <a:spcAft>
                <a:spcPct val="0"/>
              </a:spcAft>
              <a:defRPr sz="3200" b="1" kern="1200">
                <a:solidFill>
                  <a:schemeClr val="bg1">
                    <a:lumMod val="65000"/>
                  </a:schemeClr>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a:lstStyle>
          <a:p>
            <a:pPr eaLnBrk="1" fontAlgn="auto" hangingPunct="1">
              <a:spcAft>
                <a:spcPts val="0"/>
              </a:spcAft>
              <a:defRPr/>
            </a:pPr>
            <a:r>
              <a:rPr lang="zh-CN" altLang="en-US" sz="2900" dirty="0" smtClean="0">
                <a:solidFill>
                  <a:schemeClr val="tx1">
                    <a:lumMod val="95000"/>
                    <a:lumOff val="5000"/>
                  </a:schemeClr>
                </a:solidFill>
              </a:rPr>
              <a:t>恐怖的</a:t>
            </a:r>
            <a:r>
              <a:rPr lang="zh-CN" altLang="en-US" sz="4500" dirty="0" smtClean="0">
                <a:solidFill>
                  <a:srgbClr val="FF0000"/>
                </a:solidFill>
              </a:rPr>
              <a:t>蚂蚁军团</a:t>
            </a:r>
            <a:endParaRPr lang="zh-CN" altLang="en-US" sz="1600" b="0" dirty="0">
              <a:solidFill>
                <a:srgbClr val="FFC000"/>
              </a:solidFill>
              <a:latin typeface="Tahoma" pitchFamily="34" charset="0"/>
              <a:ea typeface="微软简综艺" pitchFamily="49" charset="-122"/>
              <a:cs typeface="Tahoma" pitchFamily="34" charset="0"/>
            </a:endParaRPr>
          </a:p>
        </p:txBody>
      </p:sp>
      <p:pic>
        <p:nvPicPr>
          <p:cNvPr id="24" name="Picture 2" descr="C:\Documents and Settings\tdz\桌面\200811110149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89112"/>
            <a:ext cx="4067175"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74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anim calcmode="lin" valueType="num">
                                      <p:cBhvr>
                                        <p:cTn id="8" dur="2000" fill="hold"/>
                                        <p:tgtEl>
                                          <p:spTgt spid="23"/>
                                        </p:tgtEl>
                                        <p:attrNameLst>
                                          <p:attrName>ppt_x</p:attrName>
                                        </p:attrNameLst>
                                      </p:cBhvr>
                                      <p:tavLst>
                                        <p:tav tm="0">
                                          <p:val>
                                            <p:strVal val="#ppt_x"/>
                                          </p:val>
                                        </p:tav>
                                        <p:tav tm="100000">
                                          <p:val>
                                            <p:strVal val="#ppt_x"/>
                                          </p:val>
                                        </p:tav>
                                      </p:tavLst>
                                    </p:anim>
                                    <p:anim calcmode="lin" valueType="num">
                                      <p:cBhvr>
                                        <p:cTn id="9" dur="2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53" presetClass="entr" presetSubtype="16"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2000" fill="hold"/>
                                        <p:tgtEl>
                                          <p:spTgt spid="22"/>
                                        </p:tgtEl>
                                        <p:attrNameLst>
                                          <p:attrName>ppt_w</p:attrName>
                                        </p:attrNameLst>
                                      </p:cBhvr>
                                      <p:tavLst>
                                        <p:tav tm="0">
                                          <p:val>
                                            <p:fltVal val="0"/>
                                          </p:val>
                                        </p:tav>
                                        <p:tav tm="100000">
                                          <p:val>
                                            <p:strVal val="#ppt_w"/>
                                          </p:val>
                                        </p:tav>
                                      </p:tavLst>
                                    </p:anim>
                                    <p:anim calcmode="lin" valueType="num">
                                      <p:cBhvr>
                                        <p:cTn id="14" dur="2000" fill="hold"/>
                                        <p:tgtEl>
                                          <p:spTgt spid="22"/>
                                        </p:tgtEl>
                                        <p:attrNameLst>
                                          <p:attrName>ppt_h</p:attrName>
                                        </p:attrNameLst>
                                      </p:cBhvr>
                                      <p:tavLst>
                                        <p:tav tm="0">
                                          <p:val>
                                            <p:fltVal val="0"/>
                                          </p:val>
                                        </p:tav>
                                        <p:tav tm="100000">
                                          <p:val>
                                            <p:strVal val="#ppt_h"/>
                                          </p:val>
                                        </p:tav>
                                      </p:tavLst>
                                    </p:anim>
                                    <p:animEffect transition="in" filter="fade">
                                      <p:cBhvr>
                                        <p:cTn id="15" dur="2000"/>
                                        <p:tgtEl>
                                          <p:spTgt spid="22"/>
                                        </p:tgtEl>
                                      </p:cBhvr>
                                    </p:animEffect>
                                  </p:childTnLst>
                                </p:cTn>
                              </p:par>
                              <p:par>
                                <p:cTn id="16" presetID="42"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591744" cy="400110"/>
            <a:chOff x="1314727" y="2354041"/>
            <a:chExt cx="2591460"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394944" cy="400031"/>
            </a:xfrm>
            <a:prstGeom prst="rect">
              <a:avLst/>
            </a:prstGeom>
          </p:spPr>
          <p:txBody>
            <a:bodyPr wrap="none">
              <a:spAutoFit/>
            </a:bodyPr>
            <a:lstStyle/>
            <a:p>
              <a:pPr>
                <a:defRPr/>
              </a:pP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3</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你在忠诚于谁？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395288" y="981075"/>
            <a:ext cx="8425184" cy="1265731"/>
          </a:xfrm>
          <a:prstGeom prst="rect">
            <a:avLst/>
          </a:prstGeom>
          <a:noFill/>
        </p:spPr>
        <p:txBody>
          <a:bodyPr wrap="square">
            <a:spAutoFit/>
          </a:bodyPr>
          <a:lstStyle/>
          <a:p>
            <a:pPr>
              <a:lnSpc>
                <a:spcPct val="125000"/>
              </a:lnSpc>
              <a:defRPr/>
            </a:pPr>
            <a:r>
              <a:rPr lang="en-US" altLang="zh-CN" sz="1600" dirty="0">
                <a:latin typeface="微软雅黑" pitchFamily="34" charset="-122"/>
                <a:ea typeface="微软雅黑" pitchFamily="34" charset="-122"/>
              </a:rPr>
              <a:t>      </a:t>
            </a:r>
            <a:r>
              <a:rPr lang="en-US" altLang="zh-CN" sz="1500" dirty="0">
                <a:latin typeface="微软雅黑" pitchFamily="34" charset="-122"/>
                <a:ea typeface="微软雅黑" pitchFamily="34" charset="-122"/>
              </a:rPr>
              <a:t> </a:t>
            </a:r>
            <a:r>
              <a:rPr lang="zh-CN" altLang="zh-CN" sz="1500" dirty="0">
                <a:solidFill>
                  <a:schemeClr val="bg1">
                    <a:lumMod val="50000"/>
                  </a:schemeClr>
                </a:solidFill>
                <a:latin typeface="微软雅黑" pitchFamily="34" charset="-122"/>
                <a:ea typeface="微软雅黑" pitchFamily="34" charset="-122"/>
              </a:rPr>
              <a:t>三国时</a:t>
            </a:r>
            <a:r>
              <a:rPr lang="zh-CN" altLang="zh-CN" sz="1500" b="1" dirty="0">
                <a:solidFill>
                  <a:srgbClr val="FF0000"/>
                </a:solidFill>
                <a:latin typeface="微软雅黑" pitchFamily="34" charset="-122"/>
                <a:ea typeface="微软雅黑" pitchFamily="34" charset="-122"/>
              </a:rPr>
              <a:t>吕布</a:t>
            </a:r>
            <a:r>
              <a:rPr lang="zh-CN" altLang="zh-CN" sz="1500" dirty="0">
                <a:solidFill>
                  <a:schemeClr val="bg1">
                    <a:lumMod val="50000"/>
                  </a:schemeClr>
                </a:solidFill>
                <a:latin typeface="微软雅黑" pitchFamily="34" charset="-122"/>
                <a:ea typeface="微软雅黑" pitchFamily="34" charset="-122"/>
              </a:rPr>
              <a:t>可谓是一员虎将，战功赫赫，众人皆知其</a:t>
            </a:r>
            <a:r>
              <a:rPr lang="zh-CN" altLang="zh-CN" sz="1500" b="1" dirty="0">
                <a:solidFill>
                  <a:srgbClr val="00B050"/>
                </a:solidFill>
                <a:latin typeface="微软雅黑" pitchFamily="34" charset="-122"/>
                <a:ea typeface="微软雅黑" pitchFamily="34" charset="-122"/>
              </a:rPr>
              <a:t>能力卓著</a:t>
            </a:r>
            <a:r>
              <a:rPr lang="zh-CN" altLang="zh-CN" sz="1500" dirty="0">
                <a:solidFill>
                  <a:schemeClr val="bg1">
                    <a:lumMod val="50000"/>
                  </a:schemeClr>
                </a:solidFill>
                <a:latin typeface="微软雅黑" pitchFamily="34" charset="-122"/>
                <a:ea typeface="微软雅黑" pitchFamily="34" charset="-122"/>
              </a:rPr>
              <a:t>，最初被荆州刺史</a:t>
            </a:r>
            <a:r>
              <a:rPr lang="zh-CN" altLang="zh-CN" sz="1500" b="1" dirty="0">
                <a:solidFill>
                  <a:srgbClr val="00B0F0"/>
                </a:solidFill>
                <a:latin typeface="微软雅黑" pitchFamily="34" charset="-122"/>
                <a:ea typeface="微软雅黑" pitchFamily="34" charset="-122"/>
              </a:rPr>
              <a:t>丁原</a:t>
            </a:r>
            <a:r>
              <a:rPr lang="zh-CN" altLang="zh-CN" sz="1500" dirty="0">
                <a:solidFill>
                  <a:schemeClr val="bg1">
                    <a:lumMod val="50000"/>
                  </a:schemeClr>
                </a:solidFill>
                <a:latin typeface="微软雅黑" pitchFamily="34" charset="-122"/>
                <a:ea typeface="微软雅黑" pitchFamily="34" charset="-122"/>
              </a:rPr>
              <a:t>任用为主簿。董卓入京之后，吕布受个人利益引诱，将丁原杀死，投靠</a:t>
            </a:r>
            <a:r>
              <a:rPr lang="zh-CN" altLang="zh-CN" sz="1500" b="1" dirty="0">
                <a:solidFill>
                  <a:srgbClr val="00B0F0"/>
                </a:solidFill>
                <a:latin typeface="微软雅黑" pitchFamily="34" charset="-122"/>
                <a:ea typeface="微软雅黑" pitchFamily="34" charset="-122"/>
              </a:rPr>
              <a:t>董卓</a:t>
            </a:r>
            <a:r>
              <a:rPr lang="zh-CN" altLang="zh-CN" sz="1500" dirty="0">
                <a:solidFill>
                  <a:schemeClr val="bg1">
                    <a:lumMod val="50000"/>
                  </a:schemeClr>
                </a:solidFill>
                <a:latin typeface="微软雅黑" pitchFamily="34" charset="-122"/>
                <a:ea typeface="微软雅黑" pitchFamily="34" charset="-122"/>
              </a:rPr>
              <a:t>，被董卓任命为骑都尉，随侍在董卓左右。后因董卓经常因不满吕布一些琐碎的小事扬言杀他，吕布便与司徒王允又设计将董卓杀死，投奔</a:t>
            </a:r>
            <a:r>
              <a:rPr lang="zh-CN" altLang="zh-CN" sz="1500" b="1" dirty="0">
                <a:solidFill>
                  <a:srgbClr val="00B0F0"/>
                </a:solidFill>
                <a:latin typeface="微软雅黑" pitchFamily="34" charset="-122"/>
                <a:ea typeface="微软雅黑" pitchFamily="34" charset="-122"/>
              </a:rPr>
              <a:t>袁绍</a:t>
            </a:r>
            <a:r>
              <a:rPr lang="zh-CN" altLang="zh-CN" sz="1500" dirty="0">
                <a:solidFill>
                  <a:schemeClr val="bg1">
                    <a:lumMod val="50000"/>
                  </a:schemeClr>
                </a:solidFill>
                <a:latin typeface="微软雅黑" pitchFamily="34" charset="-122"/>
                <a:ea typeface="微软雅黑" pitchFamily="34" charset="-122"/>
              </a:rPr>
              <a:t>。</a:t>
            </a:r>
            <a:r>
              <a:rPr lang="en-US" altLang="zh-CN" sz="1500" dirty="0">
                <a:solidFill>
                  <a:schemeClr val="bg1">
                    <a:lumMod val="50000"/>
                  </a:schemeClr>
                </a:solidFill>
                <a:latin typeface="微软雅黑" pitchFamily="34" charset="-122"/>
                <a:ea typeface="微软雅黑" pitchFamily="34" charset="-122"/>
              </a:rPr>
              <a:t>      </a:t>
            </a:r>
          </a:p>
        </p:txBody>
      </p:sp>
      <p:sp>
        <p:nvSpPr>
          <p:cNvPr id="19" name="TextBox 18"/>
          <p:cNvSpPr txBox="1"/>
          <p:nvPr/>
        </p:nvSpPr>
        <p:spPr>
          <a:xfrm>
            <a:off x="5302250" y="2379972"/>
            <a:ext cx="3446463" cy="3684085"/>
          </a:xfrm>
          <a:prstGeom prst="rect">
            <a:avLst/>
          </a:prstGeom>
          <a:noFill/>
        </p:spPr>
        <p:txBody>
          <a:bodyPr>
            <a:spAutoFit/>
          </a:bodyPr>
          <a:lstStyle/>
          <a:p>
            <a:pPr>
              <a:lnSpc>
                <a:spcPct val="130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500" dirty="0">
                <a:solidFill>
                  <a:schemeClr val="bg1">
                    <a:lumMod val="50000"/>
                  </a:schemeClr>
                </a:solidFill>
                <a:latin typeface="微软雅黑" pitchFamily="34" charset="-122"/>
                <a:ea typeface="微软雅黑" pitchFamily="34" charset="-122"/>
              </a:rPr>
              <a:t>但是吕布在袁绍旗下时经常自恃清高，将袁绍激怒。他逃脱袁绍后入主兖州。不久之后曹操兴兵讨伐，吕布战败，投奔</a:t>
            </a:r>
            <a:r>
              <a:rPr lang="zh-CN" altLang="zh-CN" sz="1500" b="1" dirty="0">
                <a:solidFill>
                  <a:srgbClr val="00B0F0"/>
                </a:solidFill>
                <a:latin typeface="微软雅黑" pitchFamily="34" charset="-122"/>
                <a:ea typeface="微软雅黑" pitchFamily="34" charset="-122"/>
              </a:rPr>
              <a:t>刘备</a:t>
            </a:r>
            <a:r>
              <a:rPr lang="zh-CN" altLang="zh-CN" sz="1500" dirty="0">
                <a:solidFill>
                  <a:schemeClr val="bg1">
                    <a:lumMod val="50000"/>
                  </a:schemeClr>
                </a:solidFill>
                <a:latin typeface="微软雅黑" pitchFamily="34" charset="-122"/>
                <a:ea typeface="微软雅黑" pitchFamily="34" charset="-122"/>
              </a:rPr>
              <a:t>，屯兵小沛。不久再次叛乱，将刘备驱逐出小沛。后因惧怕袁术对刘备施以援手，但是不久之后</a:t>
            </a:r>
            <a:r>
              <a:rPr lang="zh-CN" altLang="zh-CN" sz="1500" b="1" dirty="0">
                <a:solidFill>
                  <a:srgbClr val="00B0F0"/>
                </a:solidFill>
                <a:latin typeface="微软雅黑" pitchFamily="34" charset="-122"/>
                <a:ea typeface="微软雅黑" pitchFamily="34" charset="-122"/>
              </a:rPr>
              <a:t>第二次背叛刘备</a:t>
            </a:r>
            <a:r>
              <a:rPr lang="zh-CN" altLang="zh-CN" sz="1500" dirty="0">
                <a:solidFill>
                  <a:schemeClr val="bg1">
                    <a:lumMod val="50000"/>
                  </a:schemeClr>
                </a:solidFill>
                <a:latin typeface="微软雅黑" pitchFamily="34" charset="-122"/>
                <a:ea typeface="微软雅黑" pitchFamily="34" charset="-122"/>
              </a:rPr>
              <a:t>，并与袁术联合攻击刘备</a:t>
            </a:r>
            <a:r>
              <a:rPr lang="zh-CN" altLang="en-US" sz="1500" dirty="0">
                <a:solidFill>
                  <a:schemeClr val="bg1">
                    <a:lumMod val="50000"/>
                  </a:schemeClr>
                </a:solidFill>
                <a:latin typeface="微软雅黑" pitchFamily="34" charset="-122"/>
                <a:ea typeface="微软雅黑" pitchFamily="34" charset="-122"/>
              </a:rPr>
              <a:t>。</a:t>
            </a:r>
            <a:r>
              <a:rPr lang="zh-CN" altLang="zh-CN" sz="1500" dirty="0">
                <a:solidFill>
                  <a:schemeClr val="bg1">
                    <a:lumMod val="50000"/>
                  </a:schemeClr>
                </a:solidFill>
                <a:latin typeface="微软雅黑" pitchFamily="34" charset="-122"/>
                <a:ea typeface="微软雅黑" pitchFamily="34" charset="-122"/>
              </a:rPr>
              <a:t>刘备战败后，与曹操联手抗击袁绍和袁术，双方争斗三个月，因袁术和吕布内部部将倒戈以曹操和刘备胜利为结局。吕布被擒之后</a:t>
            </a:r>
            <a:r>
              <a:rPr lang="zh-CN" altLang="zh-CN" sz="1500" dirty="0" smtClean="0">
                <a:solidFill>
                  <a:schemeClr val="bg1">
                    <a:lumMod val="50000"/>
                  </a:schemeClr>
                </a:solidFill>
                <a:latin typeface="微软雅黑" pitchFamily="34" charset="-122"/>
                <a:ea typeface="微软雅黑" pitchFamily="34" charset="-122"/>
              </a:rPr>
              <a:t>，曹操</a:t>
            </a:r>
            <a:r>
              <a:rPr lang="zh-CN" altLang="zh-CN" sz="1500" dirty="0">
                <a:solidFill>
                  <a:schemeClr val="bg1">
                    <a:lumMod val="50000"/>
                  </a:schemeClr>
                </a:solidFill>
                <a:latin typeface="微软雅黑" pitchFamily="34" charset="-122"/>
                <a:ea typeface="微软雅黑" pitchFamily="34" charset="-122"/>
              </a:rPr>
              <a:t>想要招降他，但又</a:t>
            </a:r>
            <a:r>
              <a:rPr lang="zh-CN" altLang="en-US" sz="1500" dirty="0">
                <a:solidFill>
                  <a:schemeClr val="bg1">
                    <a:lumMod val="50000"/>
                  </a:schemeClr>
                </a:solidFill>
                <a:latin typeface="微软雅黑" pitchFamily="34" charset="-122"/>
                <a:ea typeface="微软雅黑" pitchFamily="34" charset="-122"/>
              </a:rPr>
              <a:t>忌惮其老病重犯</a:t>
            </a:r>
            <a:r>
              <a:rPr lang="zh-CN" altLang="zh-CN" sz="1500" dirty="0">
                <a:solidFill>
                  <a:schemeClr val="bg1">
                    <a:lumMod val="50000"/>
                  </a:schemeClr>
                </a:solidFill>
                <a:latin typeface="微软雅黑" pitchFamily="34" charset="-122"/>
                <a:ea typeface="微软雅黑" pitchFamily="34" charset="-122"/>
              </a:rPr>
              <a:t>，最终将吕布斩杀</a:t>
            </a:r>
            <a:r>
              <a:rPr lang="zh-CN" altLang="zh-CN" sz="1500" dirty="0" smtClean="0">
                <a:solidFill>
                  <a:schemeClr val="bg1">
                    <a:lumMod val="50000"/>
                  </a:schemeClr>
                </a:solidFill>
                <a:latin typeface="微软雅黑" pitchFamily="34" charset="-122"/>
                <a:ea typeface="微软雅黑" pitchFamily="34" charset="-122"/>
              </a:rPr>
              <a:t>。</a:t>
            </a:r>
            <a:endParaRPr lang="en-US" altLang="zh-CN" sz="1500" dirty="0">
              <a:solidFill>
                <a:schemeClr val="bg1">
                  <a:lumMod val="50000"/>
                </a:schemeClr>
              </a:solidFill>
              <a:latin typeface="微软雅黑" pitchFamily="34" charset="-122"/>
              <a:ea typeface="微软雅黑" pitchFamily="34" charset="-122"/>
            </a:endParaRPr>
          </a:p>
        </p:txBody>
      </p:sp>
      <p:pic>
        <p:nvPicPr>
          <p:cNvPr id="52226" name="Picture 2" descr="C:\Documents and Settings\tdz\桌面\1F51T1K-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28" y="2492896"/>
            <a:ext cx="4665302" cy="3440435"/>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62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2226"/>
                                        </p:tgtEl>
                                        <p:attrNameLst>
                                          <p:attrName>style.visibility</p:attrName>
                                        </p:attrNameLst>
                                      </p:cBhvr>
                                      <p:to>
                                        <p:strVal val="visible"/>
                                      </p:to>
                                    </p:set>
                                    <p:animEffect transition="in" filter="fade">
                                      <p:cBhvr>
                                        <p:cTn id="13" dur="1000"/>
                                        <p:tgtEl>
                                          <p:spTgt spid="52226"/>
                                        </p:tgtEl>
                                      </p:cBhvr>
                                    </p:animEffect>
                                    <p:anim calcmode="lin" valueType="num">
                                      <p:cBhvr>
                                        <p:cTn id="14" dur="1000" fill="hold"/>
                                        <p:tgtEl>
                                          <p:spTgt spid="52226"/>
                                        </p:tgtEl>
                                        <p:attrNameLst>
                                          <p:attrName>ppt_x</p:attrName>
                                        </p:attrNameLst>
                                      </p:cBhvr>
                                      <p:tavLst>
                                        <p:tav tm="0">
                                          <p:val>
                                            <p:strVal val="#ppt_x"/>
                                          </p:val>
                                        </p:tav>
                                        <p:tav tm="100000">
                                          <p:val>
                                            <p:strVal val="#ppt_x"/>
                                          </p:val>
                                        </p:tav>
                                      </p:tavLst>
                                    </p:anim>
                                    <p:anim calcmode="lin" valueType="num">
                                      <p:cBhvr>
                                        <p:cTn id="15" dur="1000" fill="hold"/>
                                        <p:tgtEl>
                                          <p:spTgt spid="522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591744" cy="400110"/>
            <a:chOff x="1314727" y="2354041"/>
            <a:chExt cx="2591460"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394944" cy="400031"/>
            </a:xfrm>
            <a:prstGeom prst="rect">
              <a:avLst/>
            </a:prstGeom>
          </p:spPr>
          <p:txBody>
            <a:bodyPr wrap="none">
              <a:spAutoFit/>
            </a:bodyPr>
            <a:lstStyle/>
            <a:p>
              <a:pPr>
                <a:defRPr/>
              </a:pP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3</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你在忠诚于谁？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1" name="TextBox 10"/>
          <p:cNvSpPr txBox="1"/>
          <p:nvPr/>
        </p:nvSpPr>
        <p:spPr>
          <a:xfrm>
            <a:off x="755204" y="2105891"/>
            <a:ext cx="3744416" cy="4046538"/>
          </a:xfrm>
          <a:prstGeom prst="rect">
            <a:avLst/>
          </a:prstGeom>
          <a:noFill/>
        </p:spPr>
        <p:txBody>
          <a:bodyPr wrap="square">
            <a:spAutoFit/>
          </a:bodyPr>
          <a:lstStyle/>
          <a:p>
            <a:pPr>
              <a:lnSpc>
                <a:spcPct val="13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吕布将用自己主帅的首级换取自己的前途视作里理所当然，</a:t>
            </a:r>
            <a:r>
              <a:rPr lang="zh-CN" altLang="zh-CN" sz="1600" b="1" dirty="0">
                <a:solidFill>
                  <a:srgbClr val="00B0F0"/>
                </a:solidFill>
                <a:latin typeface="微软雅黑" pitchFamily="34" charset="-122"/>
                <a:ea typeface="微软雅黑" pitchFamily="34" charset="-122"/>
              </a:rPr>
              <a:t>忠诚度近乎为零，这因为是曹操不敢用他最重要的原因。</a:t>
            </a:r>
            <a:r>
              <a:rPr lang="zh-CN" altLang="zh-CN" sz="1600" dirty="0">
                <a:solidFill>
                  <a:schemeClr val="bg1">
                    <a:lumMod val="50000"/>
                  </a:schemeClr>
                </a:solidFill>
                <a:latin typeface="微软雅黑" pitchFamily="34" charset="-122"/>
                <a:ea typeface="微软雅黑" pitchFamily="34" charset="-122"/>
              </a:rPr>
              <a:t>正如现代企业之中，一个高级技术人员缺乏对企业必要的忠诚度，用企业的资源去研究技术，但是最终将这些技术卖给对手公司为自己谋利，这样的技术人员技术越高明，风评就越差，再次就职的难度也越</a:t>
            </a:r>
            <a:r>
              <a:rPr lang="zh-CN" altLang="zh-CN" sz="1600" dirty="0" smtClean="0">
                <a:solidFill>
                  <a:schemeClr val="bg1">
                    <a:lumMod val="50000"/>
                  </a:schemeClr>
                </a:solidFill>
                <a:latin typeface="微软雅黑" pitchFamily="34" charset="-122"/>
                <a:ea typeface="微软雅黑" pitchFamily="34" charset="-122"/>
              </a:rPr>
              <a:t>大</a:t>
            </a:r>
            <a:r>
              <a:rPr lang="zh-CN" altLang="en-US" sz="1600" dirty="0" smtClean="0">
                <a:solidFill>
                  <a:schemeClr val="bg1">
                    <a:lumMod val="50000"/>
                  </a:schemeClr>
                </a:solidFill>
                <a:latin typeface="微软雅黑" pitchFamily="34" charset="-122"/>
                <a:ea typeface="微软雅黑" pitchFamily="34" charset="-122"/>
              </a:rPr>
              <a:t>。</a:t>
            </a:r>
            <a:r>
              <a:rPr lang="en-US" altLang="zh-CN" sz="1600" dirty="0" smtClean="0">
                <a:solidFill>
                  <a:schemeClr val="bg1">
                    <a:lumMod val="50000"/>
                  </a:schemeClr>
                </a:solidFill>
                <a:latin typeface="微软雅黑" pitchFamily="34" charset="-122"/>
                <a:ea typeface="微软雅黑" pitchFamily="34" charset="-122"/>
              </a:rPr>
              <a:t>  </a:t>
            </a:r>
            <a:endParaRPr lang="en-US" altLang="zh-CN" sz="1600" dirty="0">
              <a:solidFill>
                <a:schemeClr val="bg1">
                  <a:lumMod val="50000"/>
                </a:schemeClr>
              </a:solidFill>
              <a:latin typeface="微软雅黑" pitchFamily="34" charset="-122"/>
              <a:ea typeface="微软雅黑" pitchFamily="34" charset="-122"/>
            </a:endParaRPr>
          </a:p>
          <a:p>
            <a:pPr>
              <a:lnSpc>
                <a:spcPct val="135000"/>
              </a:lnSpc>
              <a:defRPr/>
            </a:pPr>
            <a:r>
              <a:rPr lang="en-US" altLang="zh-CN" sz="1600" b="1" dirty="0">
                <a:solidFill>
                  <a:schemeClr val="bg1">
                    <a:lumMod val="50000"/>
                  </a:schemeClr>
                </a:solidFill>
                <a:latin typeface="微软雅黑" pitchFamily="34" charset="-122"/>
                <a:ea typeface="微软雅黑" pitchFamily="34" charset="-122"/>
              </a:rPr>
              <a:t>       </a:t>
            </a:r>
            <a:r>
              <a:rPr lang="zh-CN" altLang="zh-CN" sz="1600" b="1" dirty="0">
                <a:solidFill>
                  <a:srgbClr val="FF0000"/>
                </a:solidFill>
                <a:latin typeface="微软雅黑" pitchFamily="34" charset="-122"/>
                <a:ea typeface="微软雅黑" pitchFamily="34" charset="-122"/>
              </a:rPr>
              <a:t>一个个人品牌中缺乏忠诚度的员工，没有一个企业愿意冒着巨大的风险来雇佣他</a:t>
            </a:r>
            <a:r>
              <a:rPr lang="zh-CN" altLang="zh-CN" sz="1600" dirty="0">
                <a:solidFill>
                  <a:schemeClr val="bg1">
                    <a:lumMod val="50000"/>
                  </a:schemeClr>
                </a:solidFill>
                <a:latin typeface="微软雅黑" pitchFamily="34" charset="-122"/>
                <a:ea typeface="微软雅黑" pitchFamily="34" charset="-122"/>
              </a:rPr>
              <a:t>。</a:t>
            </a:r>
          </a:p>
        </p:txBody>
      </p:sp>
      <p:sp>
        <p:nvSpPr>
          <p:cNvPr id="13" name="TextBox 12"/>
          <p:cNvSpPr txBox="1"/>
          <p:nvPr/>
        </p:nvSpPr>
        <p:spPr>
          <a:xfrm>
            <a:off x="755204" y="981075"/>
            <a:ext cx="8065268" cy="1045286"/>
          </a:xfrm>
          <a:prstGeom prst="rect">
            <a:avLst/>
          </a:prstGeom>
          <a:noFill/>
        </p:spPr>
        <p:txBody>
          <a:bodyPr wrap="square">
            <a:spAutoFit/>
          </a:bodyPr>
          <a:lstStyle/>
          <a:p>
            <a:pPr>
              <a:lnSpc>
                <a:spcPct val="129000"/>
              </a:lnSpc>
              <a:defRPr/>
            </a:pPr>
            <a:r>
              <a:rPr lang="en-US" altLang="zh-CN" sz="1600" b="1" dirty="0">
                <a:solidFill>
                  <a:srgbClr val="FF0000"/>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吕布在三国时期是武功高超的战将，在那个以占据人才赢得胜利的年代，一向以</a:t>
            </a:r>
            <a:r>
              <a:rPr lang="zh-CN" altLang="zh-CN" sz="1600" b="1" dirty="0">
                <a:solidFill>
                  <a:srgbClr val="00B0F0"/>
                </a:solidFill>
                <a:latin typeface="微软雅黑" pitchFamily="34" charset="-122"/>
                <a:ea typeface="微软雅黑" pitchFamily="34" charset="-122"/>
              </a:rPr>
              <a:t>重视人才</a:t>
            </a:r>
            <a:r>
              <a:rPr lang="zh-CN" altLang="zh-CN" sz="1600" dirty="0">
                <a:solidFill>
                  <a:schemeClr val="bg1">
                    <a:lumMod val="50000"/>
                  </a:schemeClr>
                </a:solidFill>
                <a:latin typeface="微软雅黑" pitchFamily="34" charset="-122"/>
                <a:ea typeface="微软雅黑" pitchFamily="34" charset="-122"/>
              </a:rPr>
              <a:t>而闻名的曹操却</a:t>
            </a:r>
            <a:r>
              <a:rPr lang="zh-CN" altLang="zh-CN" sz="1600" b="1" dirty="0">
                <a:solidFill>
                  <a:srgbClr val="00B0F0"/>
                </a:solidFill>
                <a:latin typeface="微软雅黑" pitchFamily="34" charset="-122"/>
                <a:ea typeface="微软雅黑" pitchFamily="34" charset="-122"/>
              </a:rPr>
              <a:t>不敢将其招降</a:t>
            </a:r>
            <a:r>
              <a:rPr lang="zh-CN" altLang="zh-CN" sz="1600" dirty="0">
                <a:solidFill>
                  <a:schemeClr val="bg1">
                    <a:lumMod val="50000"/>
                  </a:schemeClr>
                </a:solidFill>
                <a:latin typeface="微软雅黑" pitchFamily="34" charset="-122"/>
                <a:ea typeface="微软雅黑" pitchFamily="34" charset="-122"/>
              </a:rPr>
              <a:t>，反而</a:t>
            </a:r>
            <a:r>
              <a:rPr lang="zh-CN" altLang="zh-CN" sz="1600" b="1" dirty="0">
                <a:solidFill>
                  <a:srgbClr val="FF0000"/>
                </a:solidFill>
                <a:latin typeface="微软雅黑" pitchFamily="34" charset="-122"/>
                <a:ea typeface="微软雅黑" pitchFamily="34" charset="-122"/>
              </a:rPr>
              <a:t>将其斩杀</a:t>
            </a:r>
            <a:r>
              <a:rPr lang="zh-CN" altLang="zh-CN" sz="1600" dirty="0">
                <a:solidFill>
                  <a:schemeClr val="bg1">
                    <a:lumMod val="50000"/>
                  </a:schemeClr>
                </a:solidFill>
                <a:latin typeface="微软雅黑" pitchFamily="34" charset="-122"/>
                <a:ea typeface="微软雅黑" pitchFamily="34" charset="-122"/>
              </a:rPr>
              <a:t>，这不得不引起众人对忠诚度重要性的思考</a:t>
            </a:r>
            <a:r>
              <a:rPr lang="zh-CN" altLang="en-US" sz="1600" dirty="0">
                <a:solidFill>
                  <a:schemeClr val="bg1">
                    <a:lumMod val="50000"/>
                  </a:schemeClr>
                </a:solidFill>
                <a:latin typeface="微软雅黑" pitchFamily="34" charset="-122"/>
                <a:ea typeface="微软雅黑" pitchFamily="34" charset="-122"/>
              </a:rPr>
              <a:t>。</a:t>
            </a:r>
          </a:p>
        </p:txBody>
      </p:sp>
      <p:pic>
        <p:nvPicPr>
          <p:cNvPr id="53251" name="Picture 3" descr="C:\Documents and Settings\tdz\桌面\吕布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929" y="2026361"/>
            <a:ext cx="3648511" cy="4037686"/>
          </a:xfrm>
          <a:prstGeom prst="rect">
            <a:avLst/>
          </a:prstGeom>
          <a:noFill/>
          <a:ln w="38100">
            <a:solidFill>
              <a:srgbClr val="C86866"/>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74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ppt_x</p:attrName>
                                        </p:attrNameLst>
                                      </p:cBhvr>
                                      <p:tavLst>
                                        <p:tav tm="0">
                                          <p:val>
                                            <p:strVal val="#ppt_x"/>
                                          </p:val>
                                        </p:tav>
                                        <p:tav tm="100000">
                                          <p:val>
                                            <p:strVal val="#ppt_x"/>
                                          </p:val>
                                        </p:tav>
                                      </p:tavLst>
                                    </p:anim>
                                    <p:anim calcmode="lin" valueType="num">
                                      <p:cBhvr>
                                        <p:cTn id="9" dur="2000" fill="hold"/>
                                        <p:tgtEl>
                                          <p:spTgt spid="1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3251"/>
                                        </p:tgtEl>
                                        <p:attrNameLst>
                                          <p:attrName>style.visibility</p:attrName>
                                        </p:attrNameLst>
                                      </p:cBhvr>
                                      <p:to>
                                        <p:strVal val="visible"/>
                                      </p:to>
                                    </p:set>
                                    <p:animEffect transition="in" filter="fade">
                                      <p:cBhvr>
                                        <p:cTn id="12" dur="1000"/>
                                        <p:tgtEl>
                                          <p:spTgt spid="53251"/>
                                        </p:tgtEl>
                                      </p:cBhvr>
                                    </p:animEffect>
                                    <p:anim calcmode="lin" valueType="num">
                                      <p:cBhvr>
                                        <p:cTn id="13" dur="1000" fill="hold"/>
                                        <p:tgtEl>
                                          <p:spTgt spid="53251"/>
                                        </p:tgtEl>
                                        <p:attrNameLst>
                                          <p:attrName>ppt_x</p:attrName>
                                        </p:attrNameLst>
                                      </p:cBhvr>
                                      <p:tavLst>
                                        <p:tav tm="0">
                                          <p:val>
                                            <p:strVal val="#ppt_x"/>
                                          </p:val>
                                        </p:tav>
                                        <p:tav tm="100000">
                                          <p:val>
                                            <p:strVal val="#ppt_x"/>
                                          </p:val>
                                        </p:tav>
                                      </p:tavLst>
                                    </p:anim>
                                    <p:anim calcmode="lin" valueType="num">
                                      <p:cBhvr>
                                        <p:cTn id="14" dur="1000" fill="hold"/>
                                        <p:tgtEl>
                                          <p:spTgt spid="5325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out)">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591744" cy="400110"/>
            <a:chOff x="1314727" y="2354041"/>
            <a:chExt cx="2591460"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394944" cy="400031"/>
            </a:xfrm>
            <a:prstGeom prst="rect">
              <a:avLst/>
            </a:prstGeom>
          </p:spPr>
          <p:txBody>
            <a:bodyPr wrap="none">
              <a:spAutoFit/>
            </a:bodyPr>
            <a:lstStyle/>
            <a:p>
              <a:pPr>
                <a:defRPr/>
              </a:pP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3</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你在忠诚于谁？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39750" y="1052736"/>
            <a:ext cx="4032250" cy="3290887"/>
          </a:xfrm>
          <a:prstGeom prst="rect">
            <a:avLst/>
          </a:prstGeom>
          <a:noFill/>
        </p:spPr>
        <p:txBody>
          <a:bodyPr>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或许很多人为怎样才能够形成良好的个人品牌而困惑，首先也就是最重要的一点就是</a:t>
            </a:r>
            <a:r>
              <a:rPr lang="zh-CN" altLang="zh-CN" sz="2000" b="1" dirty="0">
                <a:solidFill>
                  <a:srgbClr val="FF0000"/>
                </a:solidFill>
                <a:latin typeface="微软雅黑" pitchFamily="34" charset="-122"/>
                <a:ea typeface="微软雅黑" pitchFamily="34" charset="-122"/>
              </a:rPr>
              <a:t>保证对企业的高度忠诚</a:t>
            </a:r>
            <a:r>
              <a:rPr lang="zh-CN" altLang="zh-CN" sz="1600" dirty="0">
                <a:solidFill>
                  <a:schemeClr val="bg1">
                    <a:lumMod val="50000"/>
                  </a:schemeClr>
                </a:solidFill>
                <a:latin typeface="微软雅黑" pitchFamily="34" charset="-122"/>
                <a:ea typeface="微软雅黑" pitchFamily="34" charset="-122"/>
              </a:rPr>
              <a:t>，很多企业将这个条件甚至列于个人能力之上。他们一致认为，</a:t>
            </a:r>
            <a:r>
              <a:rPr lang="zh-CN" altLang="zh-CN" b="1" dirty="0">
                <a:solidFill>
                  <a:srgbClr val="00B0F0"/>
                </a:solidFill>
                <a:latin typeface="微软雅黑" pitchFamily="34" charset="-122"/>
                <a:ea typeface="微软雅黑" pitchFamily="34" charset="-122"/>
              </a:rPr>
              <a:t>一个忠诚度不够但是能力卓越的员工远远比一个忠诚度不够但能力也低的员工的危害大很多</a:t>
            </a:r>
            <a:r>
              <a:rPr lang="zh-CN" altLang="zh-CN" sz="1600" dirty="0">
                <a:solidFill>
                  <a:schemeClr val="bg1">
                    <a:lumMod val="50000"/>
                  </a:schemeClr>
                </a:solidFill>
                <a:latin typeface="微软雅黑" pitchFamily="34" charset="-122"/>
                <a:ea typeface="微软雅黑" pitchFamily="34" charset="-122"/>
              </a:rPr>
              <a:t>，在忠诚和专业能力逐鹿之时，忠诚已经成为了各大企业的首选。</a:t>
            </a:r>
          </a:p>
        </p:txBody>
      </p:sp>
      <p:sp>
        <p:nvSpPr>
          <p:cNvPr id="17" name="TextBox 16"/>
          <p:cNvSpPr txBox="1"/>
          <p:nvPr/>
        </p:nvSpPr>
        <p:spPr>
          <a:xfrm>
            <a:off x="539750" y="4581128"/>
            <a:ext cx="4032250" cy="861774"/>
          </a:xfrm>
          <a:prstGeom prst="rect">
            <a:avLst/>
          </a:prstGeom>
          <a:noFill/>
        </p:spPr>
        <p:txBody>
          <a:bodyPr wrap="square">
            <a:spAutoFit/>
          </a:bodyPr>
          <a:lstStyle/>
          <a:p>
            <a:pPr>
              <a:lnSpc>
                <a:spcPct val="125000"/>
              </a:lnSpc>
              <a:defRPr/>
            </a:pPr>
            <a:r>
              <a:rPr lang="en-US" altLang="zh-CN" sz="1600" dirty="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       </a:t>
            </a:r>
            <a:r>
              <a:rPr lang="zh-CN" altLang="zh-CN" sz="1600" b="1" dirty="0" smtClean="0">
                <a:solidFill>
                  <a:schemeClr val="bg1">
                    <a:lumMod val="50000"/>
                  </a:schemeClr>
                </a:solidFill>
                <a:latin typeface="微软雅黑" pitchFamily="34" charset="-122"/>
                <a:ea typeface="微软雅黑" pitchFamily="34" charset="-122"/>
              </a:rPr>
              <a:t>因此</a:t>
            </a:r>
            <a:r>
              <a:rPr lang="zh-CN" altLang="zh-CN" sz="1600" b="1" dirty="0">
                <a:solidFill>
                  <a:schemeClr val="bg1">
                    <a:lumMod val="50000"/>
                  </a:schemeClr>
                </a:solidFill>
                <a:latin typeface="微软雅黑" pitchFamily="34" charset="-122"/>
                <a:ea typeface="微软雅黑" pitchFamily="34" charset="-122"/>
              </a:rPr>
              <a:t>，</a:t>
            </a:r>
            <a:r>
              <a:rPr lang="zh-CN" altLang="zh-CN" sz="2000" b="1" dirty="0">
                <a:solidFill>
                  <a:srgbClr val="00B050"/>
                </a:solidFill>
                <a:latin typeface="微软雅黑" pitchFamily="34" charset="-122"/>
                <a:ea typeface="微软雅黑" pitchFamily="34" charset="-122"/>
              </a:rPr>
              <a:t>忠诚于公司、忠诚于老板，实际上就是忠诚于自己</a:t>
            </a:r>
            <a:r>
              <a:rPr lang="zh-CN" altLang="zh-CN" sz="1600" b="1" dirty="0">
                <a:solidFill>
                  <a:srgbClr val="00B050"/>
                </a:solidFill>
                <a:latin typeface="微软雅黑" pitchFamily="34" charset="-122"/>
                <a:ea typeface="微软雅黑" pitchFamily="34" charset="-122"/>
              </a:rPr>
              <a:t>。</a:t>
            </a:r>
            <a:endParaRPr lang="zh-CN" altLang="en-US" sz="1600" b="1" dirty="0">
              <a:solidFill>
                <a:srgbClr val="00B050"/>
              </a:solidFill>
              <a:latin typeface="Arial" charset="0"/>
              <a:ea typeface="宋体" charset="-122"/>
            </a:endParaRPr>
          </a:p>
        </p:txBody>
      </p:sp>
      <p:pic>
        <p:nvPicPr>
          <p:cNvPr id="54274" name="Picture 2" descr="C:\Documents and Settings\tdz\桌面\xpic219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495" y="1052736"/>
            <a:ext cx="3456384" cy="49685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4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ppt_x</p:attrName>
                                        </p:attrNameLst>
                                      </p:cBhvr>
                                      <p:tavLst>
                                        <p:tav tm="0">
                                          <p:val>
                                            <p:strVal val="#ppt_x"/>
                                          </p:val>
                                        </p:tav>
                                        <p:tav tm="100000">
                                          <p:val>
                                            <p:strVal val="#ppt_x"/>
                                          </p:val>
                                        </p:tav>
                                      </p:tavLst>
                                    </p:anim>
                                    <p:anim calcmode="lin" valueType="num">
                                      <p:cBhvr>
                                        <p:cTn id="9" dur="2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7" presetClass="entr" presetSubtype="0" fill="hold" nodeType="afterEffect">
                                  <p:stCondLst>
                                    <p:cond delay="0"/>
                                  </p:stCondLst>
                                  <p:childTnLst>
                                    <p:set>
                                      <p:cBhvr>
                                        <p:cTn id="12" dur="1" fill="hold">
                                          <p:stCondLst>
                                            <p:cond delay="0"/>
                                          </p:stCondLst>
                                        </p:cTn>
                                        <p:tgtEl>
                                          <p:spTgt spid="54274"/>
                                        </p:tgtEl>
                                        <p:attrNameLst>
                                          <p:attrName>style.visibility</p:attrName>
                                        </p:attrNameLst>
                                      </p:cBhvr>
                                      <p:to>
                                        <p:strVal val="visible"/>
                                      </p:to>
                                    </p:set>
                                    <p:animEffect transition="in" filter="fade">
                                      <p:cBhvr>
                                        <p:cTn id="13" dur="1000"/>
                                        <p:tgtEl>
                                          <p:spTgt spid="54274"/>
                                        </p:tgtEl>
                                      </p:cBhvr>
                                    </p:animEffect>
                                    <p:anim calcmode="lin" valueType="num">
                                      <p:cBhvr>
                                        <p:cTn id="14" dur="1000" fill="hold"/>
                                        <p:tgtEl>
                                          <p:spTgt spid="54274"/>
                                        </p:tgtEl>
                                        <p:attrNameLst>
                                          <p:attrName>ppt_x</p:attrName>
                                        </p:attrNameLst>
                                      </p:cBhvr>
                                      <p:tavLst>
                                        <p:tav tm="0">
                                          <p:val>
                                            <p:strVal val="#ppt_x"/>
                                          </p:val>
                                        </p:tav>
                                        <p:tav tm="100000">
                                          <p:val>
                                            <p:strVal val="#ppt_x"/>
                                          </p:val>
                                        </p:tav>
                                      </p:tavLst>
                                    </p:anim>
                                    <p:anim calcmode="lin" valueType="num">
                                      <p:cBhvr>
                                        <p:cTn id="15" dur="1000" fill="hold"/>
                                        <p:tgtEl>
                                          <p:spTgt spid="5427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2000"/>
                                        <p:tgtEl>
                                          <p:spTgt spid="17"/>
                                        </p:tgtEl>
                                      </p:cBhvr>
                                    </p:animEffect>
                                    <p:anim calcmode="lin" valueType="num">
                                      <p:cBhvr>
                                        <p:cTn id="21" dur="2000" fill="hold"/>
                                        <p:tgtEl>
                                          <p:spTgt spid="17"/>
                                        </p:tgtEl>
                                        <p:attrNameLst>
                                          <p:attrName>ppt_x</p:attrName>
                                        </p:attrNameLst>
                                      </p:cBhvr>
                                      <p:tavLst>
                                        <p:tav tm="0">
                                          <p:val>
                                            <p:strVal val="#ppt_x"/>
                                          </p:val>
                                        </p:tav>
                                        <p:tav tm="100000">
                                          <p:val>
                                            <p:strVal val="#ppt_x"/>
                                          </p:val>
                                        </p:tav>
                                      </p:tavLst>
                                    </p:anim>
                                    <p:anim calcmode="lin" valueType="num">
                                      <p:cBhvr>
                                        <p:cTn id="22" dur="2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848225" cy="400110"/>
            <a:chOff x="1314727" y="2354041"/>
            <a:chExt cx="2847913"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651397"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4</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你忠诚，谁受益？</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0" name="TextBox 19"/>
          <p:cNvSpPr txBox="1"/>
          <p:nvPr/>
        </p:nvSpPr>
        <p:spPr>
          <a:xfrm>
            <a:off x="3132138" y="1052513"/>
            <a:ext cx="5544318" cy="2135585"/>
          </a:xfrm>
          <a:prstGeom prst="rect">
            <a:avLst/>
          </a:prstGeom>
          <a:noFill/>
        </p:spPr>
        <p:txBody>
          <a:bodyPr wrap="square">
            <a:spAutoFit/>
          </a:bodyPr>
          <a:lstStyle/>
          <a:p>
            <a:pPr marL="285750" indent="-285750">
              <a:lnSpc>
                <a:spcPct val="135000"/>
              </a:lnSpc>
              <a:buFont typeface="Wingdings" pitchFamily="2" charset="2"/>
              <a:buChar char="Ø"/>
              <a:defRPr/>
            </a:pPr>
            <a:r>
              <a:rPr lang="zh-CN" altLang="zh-CN" sz="2000" b="1" dirty="0">
                <a:solidFill>
                  <a:srgbClr val="00B0F0"/>
                </a:solidFill>
                <a:latin typeface="微软雅黑" pitchFamily="34" charset="-122"/>
                <a:ea typeface="微软雅黑" pitchFamily="34" charset="-122"/>
              </a:rPr>
              <a:t>你自己才是忠诚的最大受益人</a:t>
            </a:r>
            <a:r>
              <a:rPr lang="zh-CN" altLang="zh-CN" sz="1600" dirty="0">
                <a:solidFill>
                  <a:schemeClr val="bg1">
                    <a:lumMod val="50000"/>
                  </a:schemeClr>
                </a:solidFill>
                <a:latin typeface="微软雅黑" pitchFamily="34" charset="-122"/>
                <a:ea typeface="微软雅黑" pitchFamily="34" charset="-122"/>
              </a:rPr>
              <a:t>，忠诚不是一种纯粹的付出，忠诚会有忠诚的回报。而且，忠诚的人比不忠诚的人获得更多。虽然你通过工作创造的价值中大部分并不属于你个人，但是你通过忠诚造就的忠诚品质，却完完全全属于你，你会因此在人才市场上更具有竞争力，你的名字会因此更具有含金量。</a:t>
            </a:r>
          </a:p>
        </p:txBody>
      </p:sp>
      <p:sp>
        <p:nvSpPr>
          <p:cNvPr id="21" name="TextBox 20"/>
          <p:cNvSpPr txBox="1"/>
          <p:nvPr/>
        </p:nvSpPr>
        <p:spPr>
          <a:xfrm>
            <a:off x="827087" y="3552515"/>
            <a:ext cx="7849369" cy="1172629"/>
          </a:xfrm>
          <a:prstGeom prst="rect">
            <a:avLst/>
          </a:prstGeom>
          <a:noFill/>
        </p:spPr>
        <p:txBody>
          <a:bodyPr wrap="square">
            <a:spAutoFit/>
          </a:bodyPr>
          <a:lstStyle/>
          <a:p>
            <a:pPr marL="285750" indent="-285750">
              <a:lnSpc>
                <a:spcPct val="135000"/>
              </a:lnSpc>
              <a:buFont typeface="Wingdings" pitchFamily="2" charset="2"/>
              <a:buChar char="Ø"/>
              <a:defRPr/>
            </a:pPr>
            <a:r>
              <a:rPr lang="zh-CN" altLang="zh-CN" sz="1600" dirty="0">
                <a:solidFill>
                  <a:schemeClr val="bg1">
                    <a:lumMod val="50000"/>
                  </a:schemeClr>
                </a:solidFill>
                <a:latin typeface="微软雅黑" pitchFamily="34" charset="-122"/>
                <a:ea typeface="微软雅黑" pitchFamily="34" charset="-122"/>
              </a:rPr>
              <a:t>忠诚是一种美德，也是每一位员工值得具备的品质，因为忠诚能给你带来你暂时看不到的“无形的回报”——</a:t>
            </a:r>
            <a:r>
              <a:rPr lang="zh-CN" altLang="zh-CN" sz="2000" b="1" dirty="0">
                <a:solidFill>
                  <a:srgbClr val="00B0F0"/>
                </a:solidFill>
                <a:latin typeface="微软雅黑" pitchFamily="34" charset="-122"/>
                <a:ea typeface="微软雅黑" pitchFamily="34" charset="-122"/>
              </a:rPr>
              <a:t>信任</a:t>
            </a:r>
            <a:r>
              <a:rPr lang="zh-CN" altLang="zh-CN" sz="1600" dirty="0">
                <a:solidFill>
                  <a:schemeClr val="bg1">
                    <a:lumMod val="50000"/>
                  </a:schemeClr>
                </a:solidFill>
                <a:latin typeface="微软雅黑" pitchFamily="34" charset="-122"/>
                <a:ea typeface="微软雅黑" pitchFamily="34" charset="-122"/>
              </a:rPr>
              <a:t>。作为一名员工，要赢得老板的关注，除了要有过硬的专业技能外，还需要有</a:t>
            </a:r>
            <a:r>
              <a:rPr lang="zh-CN" altLang="zh-CN" sz="1600" b="1" dirty="0">
                <a:solidFill>
                  <a:srgbClr val="00B050"/>
                </a:solidFill>
                <a:latin typeface="微软雅黑" pitchFamily="34" charset="-122"/>
                <a:ea typeface="微软雅黑" pitchFamily="34" charset="-122"/>
              </a:rPr>
              <a:t>赢得老板信任的人格魅力，而忠诚无非是最好的选择。</a:t>
            </a:r>
          </a:p>
        </p:txBody>
      </p:sp>
      <p:sp>
        <p:nvSpPr>
          <p:cNvPr id="22" name="TextBox 21"/>
          <p:cNvSpPr txBox="1"/>
          <p:nvPr/>
        </p:nvSpPr>
        <p:spPr>
          <a:xfrm>
            <a:off x="827088" y="4920667"/>
            <a:ext cx="7849368" cy="1172629"/>
          </a:xfrm>
          <a:prstGeom prst="rect">
            <a:avLst/>
          </a:prstGeom>
          <a:noFill/>
        </p:spPr>
        <p:txBody>
          <a:bodyPr wrap="square">
            <a:spAutoFit/>
          </a:bodyPr>
          <a:lstStyle/>
          <a:p>
            <a:pPr marL="285750" indent="-285750">
              <a:lnSpc>
                <a:spcPct val="135000"/>
              </a:lnSpc>
              <a:buFont typeface="Wingdings" pitchFamily="2" charset="2"/>
              <a:buChar char="Ø"/>
              <a:defRPr/>
            </a:pPr>
            <a:r>
              <a:rPr lang="zh-CN" altLang="zh-CN" sz="1600" dirty="0">
                <a:solidFill>
                  <a:schemeClr val="bg1">
                    <a:lumMod val="50000"/>
                  </a:schemeClr>
                </a:solidFill>
                <a:latin typeface="微软雅黑" pitchFamily="34" charset="-122"/>
                <a:ea typeface="微软雅黑" pitchFamily="34" charset="-122"/>
              </a:rPr>
              <a:t>只要你真正表现出对公司足够的真诚，你就能得到老板的</a:t>
            </a:r>
            <a:r>
              <a:rPr lang="zh-CN" altLang="zh-CN" sz="2000" b="1" dirty="0">
                <a:solidFill>
                  <a:srgbClr val="00B0F0"/>
                </a:solidFill>
                <a:latin typeface="微软雅黑" pitchFamily="34" charset="-122"/>
                <a:ea typeface="微软雅黑" pitchFamily="34" charset="-122"/>
              </a:rPr>
              <a:t>关注</a:t>
            </a:r>
            <a:r>
              <a:rPr lang="zh-CN" altLang="zh-CN" sz="1600" dirty="0">
                <a:solidFill>
                  <a:schemeClr val="bg1">
                    <a:lumMod val="50000"/>
                  </a:schemeClr>
                </a:solidFill>
                <a:latin typeface="微软雅黑" pitchFamily="34" charset="-122"/>
                <a:ea typeface="微软雅黑" pitchFamily="34" charset="-122"/>
              </a:rPr>
              <a:t>，他也会乐意在你身上投资，给你培训的机会，提高你的技能，因为他认为你值得他信赖；无论你从事什么样的工作，都会有成功的机会。</a:t>
            </a:r>
          </a:p>
        </p:txBody>
      </p:sp>
      <p:pic>
        <p:nvPicPr>
          <p:cNvPr id="55298" name="Picture 2" descr="C:\Documents and Settings\tdz\桌面\未标题-1 拷贝.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18" y="1249662"/>
            <a:ext cx="2054225" cy="1925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0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55298"/>
                                        </p:tgtEl>
                                        <p:attrNameLst>
                                          <p:attrName>style.visibility</p:attrName>
                                        </p:attrNameLst>
                                      </p:cBhvr>
                                      <p:to>
                                        <p:strVal val="visible"/>
                                      </p:to>
                                    </p:set>
                                    <p:animEffect transition="in" filter="wipe(down)">
                                      <p:cBhvr>
                                        <p:cTn id="12" dur="580">
                                          <p:stCondLst>
                                            <p:cond delay="0"/>
                                          </p:stCondLst>
                                        </p:cTn>
                                        <p:tgtEl>
                                          <p:spTgt spid="55298"/>
                                        </p:tgtEl>
                                      </p:cBhvr>
                                    </p:animEffect>
                                    <p:anim calcmode="lin" valueType="num">
                                      <p:cBhvr>
                                        <p:cTn id="13" dur="1822" tmFilter="0,0; 0.14,0.36; 0.43,0.73; 0.71,0.91; 1.0,1.0">
                                          <p:stCondLst>
                                            <p:cond delay="0"/>
                                          </p:stCondLst>
                                        </p:cTn>
                                        <p:tgtEl>
                                          <p:spTgt spid="5529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529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529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529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5298"/>
                                        </p:tgtEl>
                                        <p:attrNameLst>
                                          <p:attrName>ppt_y</p:attrName>
                                        </p:attrNameLst>
                                      </p:cBhvr>
                                      <p:tavLst>
                                        <p:tav tm="0" fmla="#ppt_y-sin(pi*$)/81">
                                          <p:val>
                                            <p:fltVal val="0"/>
                                          </p:val>
                                        </p:tav>
                                        <p:tav tm="100000">
                                          <p:val>
                                            <p:fltVal val="1"/>
                                          </p:val>
                                        </p:tav>
                                      </p:tavLst>
                                    </p:anim>
                                    <p:animScale>
                                      <p:cBhvr>
                                        <p:cTn id="18" dur="26">
                                          <p:stCondLst>
                                            <p:cond delay="650"/>
                                          </p:stCondLst>
                                        </p:cTn>
                                        <p:tgtEl>
                                          <p:spTgt spid="55298"/>
                                        </p:tgtEl>
                                      </p:cBhvr>
                                      <p:to x="100000" y="60000"/>
                                    </p:animScale>
                                    <p:animScale>
                                      <p:cBhvr>
                                        <p:cTn id="19" dur="166" decel="50000">
                                          <p:stCondLst>
                                            <p:cond delay="676"/>
                                          </p:stCondLst>
                                        </p:cTn>
                                        <p:tgtEl>
                                          <p:spTgt spid="55298"/>
                                        </p:tgtEl>
                                      </p:cBhvr>
                                      <p:to x="100000" y="100000"/>
                                    </p:animScale>
                                    <p:animScale>
                                      <p:cBhvr>
                                        <p:cTn id="20" dur="26">
                                          <p:stCondLst>
                                            <p:cond delay="1312"/>
                                          </p:stCondLst>
                                        </p:cTn>
                                        <p:tgtEl>
                                          <p:spTgt spid="55298"/>
                                        </p:tgtEl>
                                      </p:cBhvr>
                                      <p:to x="100000" y="80000"/>
                                    </p:animScale>
                                    <p:animScale>
                                      <p:cBhvr>
                                        <p:cTn id="21" dur="166" decel="50000">
                                          <p:stCondLst>
                                            <p:cond delay="1338"/>
                                          </p:stCondLst>
                                        </p:cTn>
                                        <p:tgtEl>
                                          <p:spTgt spid="55298"/>
                                        </p:tgtEl>
                                      </p:cBhvr>
                                      <p:to x="100000" y="100000"/>
                                    </p:animScale>
                                    <p:animScale>
                                      <p:cBhvr>
                                        <p:cTn id="22" dur="26">
                                          <p:stCondLst>
                                            <p:cond delay="1642"/>
                                          </p:stCondLst>
                                        </p:cTn>
                                        <p:tgtEl>
                                          <p:spTgt spid="55298"/>
                                        </p:tgtEl>
                                      </p:cBhvr>
                                      <p:to x="100000" y="90000"/>
                                    </p:animScale>
                                    <p:animScale>
                                      <p:cBhvr>
                                        <p:cTn id="23" dur="166" decel="50000">
                                          <p:stCondLst>
                                            <p:cond delay="1668"/>
                                          </p:stCondLst>
                                        </p:cTn>
                                        <p:tgtEl>
                                          <p:spTgt spid="55298"/>
                                        </p:tgtEl>
                                      </p:cBhvr>
                                      <p:to x="100000" y="100000"/>
                                    </p:animScale>
                                    <p:animScale>
                                      <p:cBhvr>
                                        <p:cTn id="24" dur="26">
                                          <p:stCondLst>
                                            <p:cond delay="1808"/>
                                          </p:stCondLst>
                                        </p:cTn>
                                        <p:tgtEl>
                                          <p:spTgt spid="55298"/>
                                        </p:tgtEl>
                                      </p:cBhvr>
                                      <p:to x="100000" y="95000"/>
                                    </p:animScale>
                                    <p:animScale>
                                      <p:cBhvr>
                                        <p:cTn id="25" dur="166" decel="50000">
                                          <p:stCondLst>
                                            <p:cond delay="1834"/>
                                          </p:stCondLst>
                                        </p:cTn>
                                        <p:tgtEl>
                                          <p:spTgt spid="55298"/>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000"/>
                                        <p:tgtEl>
                                          <p:spTgt spid="20"/>
                                        </p:tgtEl>
                                      </p:cBhvr>
                                    </p:animEffect>
                                    <p:anim calcmode="lin" valueType="num">
                                      <p:cBhvr>
                                        <p:cTn id="31" dur="2000" fill="hold"/>
                                        <p:tgtEl>
                                          <p:spTgt spid="20"/>
                                        </p:tgtEl>
                                        <p:attrNameLst>
                                          <p:attrName>ppt_x</p:attrName>
                                        </p:attrNameLst>
                                      </p:cBhvr>
                                      <p:tavLst>
                                        <p:tav tm="0">
                                          <p:val>
                                            <p:strVal val="#ppt_x"/>
                                          </p:val>
                                        </p:tav>
                                        <p:tav tm="100000">
                                          <p:val>
                                            <p:strVal val="#ppt_x"/>
                                          </p:val>
                                        </p:tav>
                                      </p:tavLst>
                                    </p:anim>
                                    <p:anim calcmode="lin" valueType="num">
                                      <p:cBhvr>
                                        <p:cTn id="32"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000"/>
                                        <p:tgtEl>
                                          <p:spTgt spid="21"/>
                                        </p:tgtEl>
                                      </p:cBhvr>
                                    </p:animEffect>
                                    <p:anim calcmode="lin" valueType="num">
                                      <p:cBhvr>
                                        <p:cTn id="38" dur="2000" fill="hold"/>
                                        <p:tgtEl>
                                          <p:spTgt spid="21"/>
                                        </p:tgtEl>
                                        <p:attrNameLst>
                                          <p:attrName>ppt_x</p:attrName>
                                        </p:attrNameLst>
                                      </p:cBhvr>
                                      <p:tavLst>
                                        <p:tav tm="0">
                                          <p:val>
                                            <p:strVal val="#ppt_x"/>
                                          </p:val>
                                        </p:tav>
                                        <p:tav tm="100000">
                                          <p:val>
                                            <p:strVal val="#ppt_x"/>
                                          </p:val>
                                        </p:tav>
                                      </p:tavLst>
                                    </p:anim>
                                    <p:anim calcmode="lin" valueType="num">
                                      <p:cBhvr>
                                        <p:cTn id="39" dur="2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2000"/>
                                        <p:tgtEl>
                                          <p:spTgt spid="22"/>
                                        </p:tgtEl>
                                      </p:cBhvr>
                                    </p:animEffect>
                                    <p:anim calcmode="lin" valueType="num">
                                      <p:cBhvr>
                                        <p:cTn id="45" dur="2000" fill="hold"/>
                                        <p:tgtEl>
                                          <p:spTgt spid="22"/>
                                        </p:tgtEl>
                                        <p:attrNameLst>
                                          <p:attrName>ppt_x</p:attrName>
                                        </p:attrNameLst>
                                      </p:cBhvr>
                                      <p:tavLst>
                                        <p:tav tm="0">
                                          <p:val>
                                            <p:strVal val="#ppt_x"/>
                                          </p:val>
                                        </p:tav>
                                        <p:tav tm="100000">
                                          <p:val>
                                            <p:strVal val="#ppt_x"/>
                                          </p:val>
                                        </p:tav>
                                      </p:tavLst>
                                    </p:anim>
                                    <p:anim calcmode="lin" valueType="num">
                                      <p:cBhvr>
                                        <p:cTn id="46" dur="2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848225" cy="400110"/>
            <a:chOff x="1314727" y="2354041"/>
            <a:chExt cx="2847913"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651397"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4</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你忠诚，谁受益？</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250825" y="908050"/>
            <a:ext cx="4537075" cy="2543773"/>
          </a:xfrm>
          <a:prstGeom prst="rect">
            <a:avLst/>
          </a:prstGeom>
          <a:noFill/>
        </p:spPr>
        <p:txBody>
          <a:bodyPr>
            <a:spAutoFit/>
          </a:bodyPr>
          <a:lstStyle/>
          <a:p>
            <a:pPr marL="285750" indent="-285750">
              <a:lnSpc>
                <a:spcPct val="135000"/>
              </a:lnSpc>
              <a:buFont typeface="Wingdings" pitchFamily="2" charset="2"/>
              <a:buChar char="Ø"/>
              <a:defRPr/>
            </a:pPr>
            <a:r>
              <a:rPr lang="zh-CN" altLang="zh-CN" sz="1600" dirty="0">
                <a:solidFill>
                  <a:schemeClr val="bg1">
                    <a:lumMod val="50000"/>
                  </a:schemeClr>
                </a:solidFill>
                <a:latin typeface="微软雅黑" pitchFamily="34" charset="-122"/>
                <a:ea typeface="微软雅黑" pitchFamily="34" charset="-122"/>
              </a:rPr>
              <a:t>俗话说：</a:t>
            </a:r>
            <a:r>
              <a:rPr lang="zh-CN" altLang="zh-CN" sz="2000" b="1" dirty="0">
                <a:solidFill>
                  <a:srgbClr val="00B050"/>
                </a:solidFill>
                <a:latin typeface="微软雅黑" pitchFamily="34" charset="-122"/>
                <a:ea typeface="微软雅黑" pitchFamily="34" charset="-122"/>
              </a:rPr>
              <a:t>成绩靠才能，升职要靠忠诚</a:t>
            </a:r>
            <a:r>
              <a:rPr lang="zh-CN" altLang="zh-CN" dirty="0">
                <a:solidFill>
                  <a:srgbClr val="00B05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任何老板都不会轻易地让一个人担任重要职位。如果你要想得到重用，就得一点一滴地展现你的好品质。</a:t>
            </a:r>
            <a:r>
              <a:rPr lang="zh-CN" altLang="zh-CN" sz="1700" b="1" dirty="0">
                <a:solidFill>
                  <a:srgbClr val="00B0F0"/>
                </a:solidFill>
                <a:latin typeface="微软雅黑" pitchFamily="34" charset="-122"/>
                <a:ea typeface="微软雅黑" pitchFamily="34" charset="-122"/>
              </a:rPr>
              <a:t>多做一点，便多一份展示的机会，别以为多做一点是吃亏。</a:t>
            </a:r>
            <a:r>
              <a:rPr lang="zh-CN" altLang="zh-CN" sz="1600" dirty="0">
                <a:solidFill>
                  <a:schemeClr val="bg1">
                    <a:lumMod val="50000"/>
                  </a:schemeClr>
                </a:solidFill>
                <a:latin typeface="微软雅黑" pitchFamily="34" charset="-122"/>
                <a:ea typeface="微软雅黑" pitchFamily="34" charset="-122"/>
              </a:rPr>
              <a:t>即使你最终没有得到老板重用，你也从经常多做一点中学到了更多的东西，扩宽了职业发展的通道。</a:t>
            </a:r>
          </a:p>
        </p:txBody>
      </p:sp>
      <p:sp>
        <p:nvSpPr>
          <p:cNvPr id="13" name="TextBox 12"/>
          <p:cNvSpPr txBox="1"/>
          <p:nvPr/>
        </p:nvSpPr>
        <p:spPr>
          <a:xfrm>
            <a:off x="250825" y="3685264"/>
            <a:ext cx="4537075" cy="2336024"/>
          </a:xfrm>
          <a:prstGeom prst="rect">
            <a:avLst/>
          </a:prstGeom>
          <a:noFill/>
        </p:spPr>
        <p:txBody>
          <a:bodyPr>
            <a:spAutoFit/>
          </a:bodyPr>
          <a:lstStyle/>
          <a:p>
            <a:pPr marL="285750" indent="-285750">
              <a:lnSpc>
                <a:spcPct val="135000"/>
              </a:lnSpc>
              <a:buFont typeface="Wingdings" pitchFamily="2" charset="2"/>
              <a:buChar char="Ø"/>
              <a:defRPr/>
            </a:pPr>
            <a:r>
              <a:rPr lang="zh-CN" altLang="zh-CN" sz="1600" dirty="0">
                <a:solidFill>
                  <a:schemeClr val="bg1">
                    <a:lumMod val="50000"/>
                  </a:schemeClr>
                </a:solidFill>
                <a:latin typeface="微软雅黑" pitchFamily="34" charset="-122"/>
                <a:ea typeface="微软雅黑" pitchFamily="34" charset="-122"/>
              </a:rPr>
              <a:t>即使</a:t>
            </a:r>
            <a:r>
              <a:rPr lang="en-US" altLang="zh-CN" sz="1600" dirty="0">
                <a:solidFill>
                  <a:schemeClr val="bg1">
                    <a:lumMod val="50000"/>
                  </a:schemeClr>
                </a:solidFill>
                <a:latin typeface="微软雅黑" pitchFamily="34" charset="-122"/>
                <a:ea typeface="微软雅黑" pitchFamily="34" charset="-122"/>
              </a:rPr>
              <a:t>100</a:t>
            </a:r>
            <a:r>
              <a:rPr lang="zh-CN" altLang="zh-CN" sz="1600" dirty="0">
                <a:solidFill>
                  <a:schemeClr val="bg1">
                    <a:lumMod val="50000"/>
                  </a:schemeClr>
                </a:solidFill>
                <a:latin typeface="微软雅黑" pitchFamily="34" charset="-122"/>
                <a:ea typeface="微软雅黑" pitchFamily="34" charset="-122"/>
              </a:rPr>
              <a:t>个人当中，</a:t>
            </a:r>
            <a:r>
              <a:rPr lang="en-US" altLang="zh-CN" sz="1600" dirty="0">
                <a:solidFill>
                  <a:schemeClr val="bg1">
                    <a:lumMod val="50000"/>
                  </a:schemeClr>
                </a:solidFill>
                <a:latin typeface="微软雅黑" pitchFamily="34" charset="-122"/>
                <a:ea typeface="微软雅黑" pitchFamily="34" charset="-122"/>
              </a:rPr>
              <a:t>99</a:t>
            </a:r>
            <a:r>
              <a:rPr lang="zh-CN" altLang="zh-CN" sz="1600" dirty="0">
                <a:solidFill>
                  <a:schemeClr val="bg1">
                    <a:lumMod val="50000"/>
                  </a:schemeClr>
                </a:solidFill>
                <a:latin typeface="微软雅黑" pitchFamily="34" charset="-122"/>
                <a:ea typeface="微软雅黑" pitchFamily="34" charset="-122"/>
              </a:rPr>
              <a:t>个比你强也不怕，因为他们都在向左看，你而向右看——</a:t>
            </a:r>
            <a:r>
              <a:rPr lang="zh-CN" altLang="zh-CN" b="1" dirty="0">
                <a:solidFill>
                  <a:srgbClr val="00B050"/>
                </a:solidFill>
                <a:latin typeface="微软雅黑" pitchFamily="34" charset="-122"/>
                <a:ea typeface="微软雅黑" pitchFamily="34" charset="-122"/>
              </a:rPr>
              <a:t>忠诚于公司</a:t>
            </a:r>
            <a:r>
              <a:rPr lang="zh-CN" altLang="zh-CN" sz="1600" dirty="0">
                <a:solidFill>
                  <a:schemeClr val="bg1">
                    <a:lumMod val="50000"/>
                  </a:schemeClr>
                </a:solidFill>
                <a:latin typeface="微软雅黑" pitchFamily="34" charset="-122"/>
                <a:ea typeface="微软雅黑" pitchFamily="34" charset="-122"/>
              </a:rPr>
              <a:t>。出于对你的信任，一旦有发展的机会，老板一定会第一个想到你，给你锻炼的机会。更重要的是，</a:t>
            </a:r>
            <a:r>
              <a:rPr lang="zh-CN" altLang="zh-CN" sz="2000" b="1" dirty="0">
                <a:solidFill>
                  <a:srgbClr val="00B0F0"/>
                </a:solidFill>
                <a:latin typeface="微软雅黑" pitchFamily="34" charset="-122"/>
                <a:ea typeface="微软雅黑" pitchFamily="34" charset="-122"/>
              </a:rPr>
              <a:t>你的忠诚会为你树立个人品牌</a:t>
            </a:r>
            <a:r>
              <a:rPr lang="zh-CN" altLang="zh-CN" sz="1600" dirty="0">
                <a:solidFill>
                  <a:schemeClr val="bg1">
                    <a:lumMod val="50000"/>
                  </a:schemeClr>
                </a:solidFill>
                <a:latin typeface="微软雅黑" pitchFamily="34" charset="-122"/>
                <a:ea typeface="微软雅黑" pitchFamily="34" charset="-122"/>
              </a:rPr>
              <a:t>，这将是永远都不会贬值的。</a:t>
            </a:r>
          </a:p>
        </p:txBody>
      </p:sp>
      <p:pic>
        <p:nvPicPr>
          <p:cNvPr id="17" name="Picture 8" descr="C:\Documents and Settings\panll\桌面\团队精神与忠诚度\pll\个人品牌\070904180705689.jpg"/>
          <p:cNvPicPr>
            <a:picLocks noChangeAspect="1" noChangeArrowheads="1"/>
          </p:cNvPicPr>
          <p:nvPr/>
        </p:nvPicPr>
        <p:blipFill rotWithShape="1">
          <a:blip r:embed="rId4">
            <a:extLst>
              <a:ext uri="{28A0092B-C50C-407E-A947-70E740481C1C}">
                <a14:useLocalDpi xmlns:a14="http://schemas.microsoft.com/office/drawing/2010/main" val="0"/>
              </a:ext>
            </a:extLst>
          </a:blip>
          <a:srcRect t="6487" b="2489"/>
          <a:stretch/>
        </p:blipFill>
        <p:spPr bwMode="auto">
          <a:xfrm>
            <a:off x="5076056" y="980728"/>
            <a:ext cx="3599632" cy="49682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16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2000" fill="hold"/>
                                        <p:tgtEl>
                                          <p:spTgt spid="17"/>
                                        </p:tgtEl>
                                        <p:attrNameLst>
                                          <p:attrName>ppt_w</p:attrName>
                                        </p:attrNameLst>
                                      </p:cBhvr>
                                      <p:tavLst>
                                        <p:tav tm="0">
                                          <p:val>
                                            <p:fltVal val="0"/>
                                          </p:val>
                                        </p:tav>
                                        <p:tav tm="100000">
                                          <p:val>
                                            <p:strVal val="#ppt_w"/>
                                          </p:val>
                                        </p:tav>
                                      </p:tavLst>
                                    </p:anim>
                                    <p:anim calcmode="lin" valueType="num">
                                      <p:cBhvr>
                                        <p:cTn id="14" dur="2000" fill="hold"/>
                                        <p:tgtEl>
                                          <p:spTgt spid="17"/>
                                        </p:tgtEl>
                                        <p:attrNameLst>
                                          <p:attrName>ppt_h</p:attrName>
                                        </p:attrNameLst>
                                      </p:cBhvr>
                                      <p:tavLst>
                                        <p:tav tm="0">
                                          <p:val>
                                            <p:fltVal val="0"/>
                                          </p:val>
                                        </p:tav>
                                        <p:tav tm="100000">
                                          <p:val>
                                            <p:strVal val="#ppt_h"/>
                                          </p:val>
                                        </p:tav>
                                      </p:tavLst>
                                    </p:anim>
                                    <p:animEffect transition="in" filter="fade">
                                      <p:cBhvr>
                                        <p:cTn id="15" dur="20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Documents and Settings\tdz\桌面\图片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517" y="1164332"/>
            <a:ext cx="3599971" cy="341679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2848225" cy="400110"/>
            <a:chOff x="1314727" y="2354041"/>
            <a:chExt cx="2847913" cy="400031"/>
          </a:xfrm>
        </p:grpSpPr>
        <p:pic>
          <p:nvPicPr>
            <p:cNvPr id="15" name="Picture 1027" descr="下方向箭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2651397"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4</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你忠诚，谁受益？</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9" name="矩形标注 8"/>
          <p:cNvSpPr/>
          <p:nvPr/>
        </p:nvSpPr>
        <p:spPr>
          <a:xfrm>
            <a:off x="467544" y="1622584"/>
            <a:ext cx="4466771" cy="2454488"/>
          </a:xfrm>
          <a:prstGeom prst="wedgeRectCallout">
            <a:avLst>
              <a:gd name="adj1" fmla="val 68579"/>
              <a:gd name="adj2" fmla="val 2196"/>
            </a:avLst>
          </a:prstGeom>
        </p:spPr>
        <p:style>
          <a:lnRef idx="1">
            <a:schemeClr val="accent6"/>
          </a:lnRef>
          <a:fillRef idx="3">
            <a:schemeClr val="accent6"/>
          </a:fillRef>
          <a:effectRef idx="2">
            <a:schemeClr val="accent6"/>
          </a:effectRef>
          <a:fontRef idx="minor">
            <a:schemeClr val="lt1"/>
          </a:fontRef>
        </p:style>
        <p:txBody>
          <a:bodyPr anchor="ctr"/>
          <a:lstStyle/>
          <a:p>
            <a:pPr marL="457200" indent="-457200" defTabSz="1234440" fontAlgn="auto">
              <a:lnSpc>
                <a:spcPct val="140000"/>
              </a:lnSpc>
              <a:spcBef>
                <a:spcPts val="0"/>
              </a:spcBef>
              <a:spcAft>
                <a:spcPts val="0"/>
              </a:spcAft>
              <a:buFont typeface="+mj-ea"/>
              <a:buAutoNum type="circleNumDbPlain"/>
              <a:defRPr/>
            </a:pPr>
            <a:r>
              <a:rPr lang="zh-CN" altLang="en-US" dirty="0" smtClean="0">
                <a:latin typeface="微软雅黑" pitchFamily="34" charset="-122"/>
                <a:ea typeface="微软雅黑" pitchFamily="34" charset="-122"/>
              </a:rPr>
              <a:t>你</a:t>
            </a:r>
            <a:r>
              <a:rPr lang="zh-CN" altLang="en-US" dirty="0">
                <a:latin typeface="微软雅黑" pitchFamily="34" charset="-122"/>
                <a:ea typeface="微软雅黑" pitchFamily="34" charset="-122"/>
              </a:rPr>
              <a:t>觉得你是否赢得了老板（上司）的信任了呢？</a:t>
            </a:r>
          </a:p>
          <a:p>
            <a:pPr marL="457200" indent="-457200" defTabSz="1234440" fontAlgn="auto">
              <a:lnSpc>
                <a:spcPct val="140000"/>
              </a:lnSpc>
              <a:spcBef>
                <a:spcPts val="0"/>
              </a:spcBef>
              <a:spcAft>
                <a:spcPts val="0"/>
              </a:spcAft>
              <a:buFont typeface="+mj-ea"/>
              <a:buAutoNum type="circleNumDbPlain"/>
              <a:defRPr/>
            </a:pPr>
            <a:r>
              <a:rPr lang="zh-CN" altLang="en-US" dirty="0" smtClean="0">
                <a:latin typeface="微软雅黑" pitchFamily="34" charset="-122"/>
                <a:ea typeface="微软雅黑" pitchFamily="34" charset="-122"/>
              </a:rPr>
              <a:t>老板</a:t>
            </a:r>
            <a:r>
              <a:rPr lang="zh-CN" altLang="en-US" dirty="0">
                <a:latin typeface="微软雅黑" pitchFamily="34" charset="-122"/>
                <a:ea typeface="微软雅黑" pitchFamily="34" charset="-122"/>
              </a:rPr>
              <a:t>（上司）的信任为你带来了哪些回报？</a:t>
            </a:r>
          </a:p>
          <a:p>
            <a:pPr marL="457200" indent="-457200" defTabSz="1234440" fontAlgn="auto">
              <a:lnSpc>
                <a:spcPct val="140000"/>
              </a:lnSpc>
              <a:spcBef>
                <a:spcPts val="0"/>
              </a:spcBef>
              <a:spcAft>
                <a:spcPts val="0"/>
              </a:spcAft>
              <a:buFont typeface="+mj-ea"/>
              <a:buAutoNum type="circleNumDbPlain"/>
              <a:defRPr/>
            </a:pPr>
            <a:r>
              <a:rPr lang="zh-CN" altLang="en-US" dirty="0" smtClean="0">
                <a:latin typeface="微软雅黑" pitchFamily="34" charset="-122"/>
                <a:ea typeface="微软雅黑" pitchFamily="34" charset="-122"/>
              </a:rPr>
              <a:t>在</a:t>
            </a:r>
            <a:r>
              <a:rPr lang="zh-CN" altLang="en-US" dirty="0">
                <a:latin typeface="微软雅黑" pitchFamily="34" charset="-122"/>
                <a:ea typeface="微软雅黑" pitchFamily="34" charset="-122"/>
              </a:rPr>
              <a:t>你看来，如何才能赢得老板（上司）的信任？</a:t>
            </a:r>
          </a:p>
        </p:txBody>
      </p:sp>
      <p:sp>
        <p:nvSpPr>
          <p:cNvPr id="11" name="椭圆 10"/>
          <p:cNvSpPr/>
          <p:nvPr/>
        </p:nvSpPr>
        <p:spPr>
          <a:xfrm>
            <a:off x="755576" y="4738206"/>
            <a:ext cx="1389895" cy="1390592"/>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p>
            <a:pPr algn="ctr" defTabSz="1234440" fontAlgn="auto">
              <a:spcBef>
                <a:spcPts val="0"/>
              </a:spcBef>
              <a:spcAft>
                <a:spcPts val="0"/>
              </a:spcAft>
              <a:defRPr/>
            </a:pPr>
            <a:r>
              <a:rPr lang="zh-CN" altLang="en-US" sz="2800" b="1" dirty="0" smtClean="0">
                <a:latin typeface="微软雅黑" pitchFamily="34" charset="-122"/>
                <a:ea typeface="微软雅黑" pitchFamily="34" charset="-122"/>
              </a:rPr>
              <a:t>观点</a:t>
            </a:r>
            <a:endParaRPr lang="zh-CN" altLang="en-US" sz="2800" b="1" dirty="0">
              <a:latin typeface="微软雅黑" pitchFamily="34" charset="-122"/>
              <a:ea typeface="微软雅黑" pitchFamily="34" charset="-122"/>
            </a:endParaRPr>
          </a:p>
        </p:txBody>
      </p:sp>
      <p:sp>
        <p:nvSpPr>
          <p:cNvPr id="12" name="TextBox 11"/>
          <p:cNvSpPr txBox="1"/>
          <p:nvPr/>
        </p:nvSpPr>
        <p:spPr>
          <a:xfrm>
            <a:off x="2339752" y="5241394"/>
            <a:ext cx="6192688" cy="752770"/>
          </a:xfrm>
          <a:prstGeom prst="rect">
            <a:avLst/>
          </a:prstGeom>
          <a:noFill/>
        </p:spPr>
        <p:txBody>
          <a:bodyPr wrap="square">
            <a:spAutoFit/>
          </a:bodyPr>
          <a:lstStyle/>
          <a:p>
            <a:pPr>
              <a:lnSpc>
                <a:spcPct val="125000"/>
              </a:lnSpc>
              <a:defRPr/>
            </a:pPr>
            <a:r>
              <a:rPr lang="zh-CN" altLang="en-US" b="1" dirty="0" smtClean="0">
                <a:solidFill>
                  <a:srgbClr val="00B0F0"/>
                </a:solidFill>
                <a:latin typeface="微软雅黑" pitchFamily="34" charset="-122"/>
                <a:ea typeface="微软雅黑" pitchFamily="34" charset="-122"/>
              </a:rPr>
              <a:t>      永远</a:t>
            </a:r>
            <a:r>
              <a:rPr lang="zh-CN" altLang="en-US" b="1" dirty="0">
                <a:solidFill>
                  <a:srgbClr val="00B0F0"/>
                </a:solidFill>
                <a:latin typeface="微软雅黑" pitchFamily="34" charset="-122"/>
                <a:ea typeface="微软雅黑" pitchFamily="34" charset="-122"/>
              </a:rPr>
              <a:t>不要背叛公司和他人。如果你想去赚非分的钱，那么，你连赚本分钱的机会也将失去！</a:t>
            </a:r>
            <a:endParaRPr lang="zh-CN" altLang="en-US" b="1" dirty="0">
              <a:solidFill>
                <a:srgbClr val="00B0F0"/>
              </a:solidFill>
              <a:latin typeface="Arial" charset="0"/>
              <a:ea typeface="宋体" charset="-122"/>
            </a:endParaRPr>
          </a:p>
        </p:txBody>
      </p:sp>
      <p:pic>
        <p:nvPicPr>
          <p:cNvPr id="56323" name="Picture 3" descr="E:\仝德志文件，勿删！\03-参考文档\！PPT图片及版面资源\06-PPT精选插图\04-图标\禁止符号.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9208" y="4739198"/>
            <a:ext cx="1389600" cy="138960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a:spLocks noChangeArrowheads="1"/>
          </p:cNvSpPr>
          <p:nvPr/>
        </p:nvSpPr>
        <p:spPr bwMode="auto">
          <a:xfrm>
            <a:off x="513188" y="980728"/>
            <a:ext cx="4392612" cy="43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40000"/>
              </a:lnSpc>
              <a:defRPr/>
            </a:pPr>
            <a:r>
              <a:rPr lang="zh-CN" altLang="en-US" b="1" dirty="0" smtClean="0">
                <a:solidFill>
                  <a:schemeClr val="bg1">
                    <a:lumMod val="65000"/>
                  </a:schemeClr>
                </a:solidFill>
                <a:latin typeface="微软雅黑" pitchFamily="34" charset="-122"/>
                <a:ea typeface="微软雅黑" pitchFamily="34" charset="-122"/>
              </a:rPr>
              <a:t>我们默默来反思：</a:t>
            </a:r>
            <a:endParaRPr lang="zh-CN" altLang="zh-CN"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18240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out)">
                                      <p:cBhvr>
                                        <p:cTn id="16" dur="2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anim calcmode="lin" valueType="num">
                                      <p:cBhvr>
                                        <p:cTn id="22" dur="2000" fill="hold"/>
                                        <p:tgtEl>
                                          <p:spTgt spid="12"/>
                                        </p:tgtEl>
                                        <p:attrNameLst>
                                          <p:attrName>ppt_x</p:attrName>
                                        </p:attrNameLst>
                                      </p:cBhvr>
                                      <p:tavLst>
                                        <p:tav tm="0">
                                          <p:val>
                                            <p:strVal val="#ppt_x"/>
                                          </p:val>
                                        </p:tav>
                                        <p:tav tm="100000">
                                          <p:val>
                                            <p:strVal val="#ppt_x"/>
                                          </p:val>
                                        </p:tav>
                                      </p:tavLst>
                                    </p:anim>
                                    <p:anim calcmode="lin" valueType="num">
                                      <p:cBhvr>
                                        <p:cTn id="23" dur="2000" fill="hold"/>
                                        <p:tgtEl>
                                          <p:spTgt spid="12"/>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52" presetClass="entr" presetSubtype="0" fill="hold" nodeType="afterEffect">
                                  <p:stCondLst>
                                    <p:cond delay="0"/>
                                  </p:stCondLst>
                                  <p:childTnLst>
                                    <p:set>
                                      <p:cBhvr>
                                        <p:cTn id="26" dur="1" fill="hold">
                                          <p:stCondLst>
                                            <p:cond delay="0"/>
                                          </p:stCondLst>
                                        </p:cTn>
                                        <p:tgtEl>
                                          <p:spTgt spid="56323"/>
                                        </p:tgtEl>
                                        <p:attrNameLst>
                                          <p:attrName>style.visibility</p:attrName>
                                        </p:attrNameLst>
                                      </p:cBhvr>
                                      <p:to>
                                        <p:strVal val="visible"/>
                                      </p:to>
                                    </p:set>
                                    <p:animScale>
                                      <p:cBhvr>
                                        <p:cTn id="27" dur="1000" decel="50000" fill="hold">
                                          <p:stCondLst>
                                            <p:cond delay="0"/>
                                          </p:stCondLst>
                                        </p:cTn>
                                        <p:tgtEl>
                                          <p:spTgt spid="563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6323"/>
                                        </p:tgtEl>
                                        <p:attrNameLst>
                                          <p:attrName>ppt_x</p:attrName>
                                          <p:attrName>ppt_y</p:attrName>
                                        </p:attrNameLst>
                                      </p:cBhvr>
                                    </p:animMotion>
                                    <p:animEffect transition="in" filter="fade">
                                      <p:cBhvr>
                                        <p:cTn id="29" dur="10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（二）为什么需要忠诚？</a:t>
            </a:r>
            <a:endParaRPr lang="zh-CN" altLang="en-US" sz="1500" b="1" dirty="0">
              <a:solidFill>
                <a:srgbClr val="00B0F0"/>
              </a:solidFill>
            </a:endParaRPr>
          </a:p>
        </p:txBody>
      </p:sp>
      <p:grpSp>
        <p:nvGrpSpPr>
          <p:cNvPr id="14" name="组合 7"/>
          <p:cNvGrpSpPr>
            <a:grpSpLocks/>
          </p:cNvGrpSpPr>
          <p:nvPr/>
        </p:nvGrpSpPr>
        <p:grpSpPr bwMode="auto">
          <a:xfrm>
            <a:off x="5274814" y="332656"/>
            <a:ext cx="3300273" cy="400110"/>
            <a:chOff x="1314727" y="2354041"/>
            <a:chExt cx="3299911" cy="400031"/>
          </a:xfrm>
        </p:grpSpPr>
        <p:pic>
          <p:nvPicPr>
            <p:cNvPr id="15"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1511243" y="2354041"/>
              <a:ext cx="3103395"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5</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一盎司忠诚</a:t>
              </a: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一磅智慧</a:t>
              </a:r>
            </a:p>
          </p:txBody>
        </p:sp>
      </p:grpSp>
      <p:cxnSp>
        <p:nvCxnSpPr>
          <p:cNvPr id="28" name="直接连接符 27"/>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9" name="直接连接符 28"/>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5381494" y="2132856"/>
            <a:ext cx="3438978" cy="3083921"/>
          </a:xfrm>
          <a:prstGeom prst="rect">
            <a:avLst/>
          </a:prstGeom>
          <a:noFill/>
        </p:spPr>
        <p:txBody>
          <a:bodyPr wrap="square">
            <a:spAutoFit/>
          </a:bodyPr>
          <a:lstStyle/>
          <a:p>
            <a:pPr>
              <a:lnSpc>
                <a:spcPct val="135000"/>
              </a:lnSpc>
              <a:defRPr/>
            </a:pPr>
            <a:r>
              <a:rPr lang="zh-CN" altLang="en-US" sz="1600" dirty="0" smtClean="0">
                <a:solidFill>
                  <a:schemeClr val="bg1">
                    <a:lumMod val="50000"/>
                  </a:schemeClr>
                </a:solidFill>
                <a:latin typeface="微软雅黑" pitchFamily="34" charset="-122"/>
                <a:ea typeface="微软雅黑" pitchFamily="34" charset="-122"/>
              </a:rPr>
              <a:t>       哈伯德</a:t>
            </a:r>
            <a:r>
              <a:rPr lang="zh-CN" altLang="en-US" sz="1600" dirty="0">
                <a:solidFill>
                  <a:schemeClr val="bg1">
                    <a:lumMod val="50000"/>
                  </a:schemeClr>
                </a:solidFill>
                <a:latin typeface="微软雅黑" pitchFamily="34" charset="-122"/>
                <a:ea typeface="微软雅黑" pitchFamily="34" charset="-122"/>
              </a:rPr>
              <a:t>说过：“如果能捏起来，一盎司忠诚等于一磅智慧。”意思就是说，如果你对你的老板和公司是足够的忠诚，那么，</a:t>
            </a:r>
            <a:r>
              <a:rPr lang="zh-CN" altLang="en-US" sz="2000" b="1" dirty="0" smtClean="0">
                <a:solidFill>
                  <a:srgbClr val="00B0F0"/>
                </a:solidFill>
                <a:latin typeface="微软雅黑" pitchFamily="34" charset="-122"/>
                <a:ea typeface="微软雅黑" pitchFamily="34" charset="-122"/>
              </a:rPr>
              <a:t>你</a:t>
            </a:r>
            <a:r>
              <a:rPr lang="zh-CN" altLang="en-US" sz="2000" b="1" dirty="0">
                <a:solidFill>
                  <a:srgbClr val="00B0F0"/>
                </a:solidFill>
                <a:latin typeface="微软雅黑" pitchFamily="34" charset="-122"/>
                <a:ea typeface="微软雅黑" pitchFamily="34" charset="-122"/>
              </a:rPr>
              <a:t>的</a:t>
            </a:r>
            <a:r>
              <a:rPr lang="zh-CN" altLang="en-US" sz="2000" b="1" dirty="0" smtClean="0">
                <a:solidFill>
                  <a:srgbClr val="00B0F0"/>
                </a:solidFill>
                <a:latin typeface="微软雅黑" pitchFamily="34" charset="-122"/>
                <a:ea typeface="微软雅黑" pitchFamily="34" charset="-122"/>
              </a:rPr>
              <a:t>一</a:t>
            </a:r>
            <a:r>
              <a:rPr lang="zh-CN" altLang="en-US" sz="2000" b="1" dirty="0">
                <a:solidFill>
                  <a:srgbClr val="00B0F0"/>
                </a:solidFill>
                <a:latin typeface="微软雅黑" pitchFamily="34" charset="-122"/>
                <a:ea typeface="微软雅黑" pitchFamily="34" charset="-122"/>
              </a:rPr>
              <a:t>分忠诚相当于你工作中所表现出来的</a:t>
            </a:r>
            <a:r>
              <a:rPr lang="en-US" altLang="zh-CN" sz="2000" b="1" dirty="0">
                <a:solidFill>
                  <a:srgbClr val="00B0F0"/>
                </a:solidFill>
                <a:latin typeface="微软雅黑" pitchFamily="34" charset="-122"/>
                <a:ea typeface="微软雅黑" pitchFamily="34" charset="-122"/>
              </a:rPr>
              <a:t>16</a:t>
            </a:r>
            <a:r>
              <a:rPr lang="zh-CN" altLang="en-US" sz="2000" b="1" dirty="0">
                <a:solidFill>
                  <a:srgbClr val="00B0F0"/>
                </a:solidFill>
                <a:latin typeface="微软雅黑" pitchFamily="34" charset="-122"/>
                <a:ea typeface="微软雅黑" pitchFamily="34" charset="-122"/>
              </a:rPr>
              <a:t>分智慧</a:t>
            </a:r>
            <a:r>
              <a:rPr lang="zh-CN" altLang="en-US" sz="2000" b="1" dirty="0" smtClean="0">
                <a:solidFill>
                  <a:srgbClr val="00B0F0"/>
                </a:solidFill>
                <a:latin typeface="微软雅黑" pitchFamily="34" charset="-122"/>
                <a:ea typeface="微软雅黑" pitchFamily="34" charset="-122"/>
              </a:rPr>
              <a:t>！</a:t>
            </a:r>
            <a:endParaRPr lang="en-US" altLang="zh-CN" sz="2000" b="1" dirty="0" smtClean="0">
              <a:solidFill>
                <a:srgbClr val="00B0F0"/>
              </a:solidFill>
              <a:latin typeface="微软雅黑" pitchFamily="34" charset="-122"/>
              <a:ea typeface="微软雅黑" pitchFamily="34" charset="-122"/>
            </a:endParaRPr>
          </a:p>
          <a:p>
            <a:pPr>
              <a:lnSpc>
                <a:spcPct val="135000"/>
              </a:lnSpc>
              <a:defRPr/>
            </a:pPr>
            <a:r>
              <a:rPr lang="en-US" altLang="zh-CN" sz="2000" b="1" dirty="0">
                <a:solidFill>
                  <a:srgbClr val="00B0F0"/>
                </a:solidFill>
                <a:latin typeface="微软雅黑" pitchFamily="34" charset="-122"/>
                <a:ea typeface="微软雅黑" pitchFamily="34" charset="-122"/>
              </a:rPr>
              <a:t> </a:t>
            </a:r>
            <a:r>
              <a:rPr lang="en-US" altLang="zh-CN" sz="2000" b="1" dirty="0" smtClean="0">
                <a:solidFill>
                  <a:srgbClr val="00B0F0"/>
                </a:solidFill>
                <a:latin typeface="微软雅黑" pitchFamily="34" charset="-122"/>
                <a:ea typeface="微软雅黑" pitchFamily="34" charset="-122"/>
              </a:rPr>
              <a:t>     </a:t>
            </a:r>
            <a:r>
              <a:rPr lang="zh-CN" altLang="en-US" sz="1600" dirty="0" smtClean="0">
                <a:solidFill>
                  <a:schemeClr val="bg1">
                    <a:lumMod val="50000"/>
                  </a:schemeClr>
                </a:solidFill>
                <a:latin typeface="微软雅黑" pitchFamily="34" charset="-122"/>
                <a:ea typeface="微软雅黑" pitchFamily="34" charset="-122"/>
              </a:rPr>
              <a:t>可见</a:t>
            </a:r>
            <a:r>
              <a:rPr lang="zh-CN" altLang="en-US" sz="1600" dirty="0">
                <a:solidFill>
                  <a:schemeClr val="bg1">
                    <a:lumMod val="50000"/>
                  </a:schemeClr>
                </a:solidFill>
                <a:latin typeface="微软雅黑" pitchFamily="34" charset="-122"/>
                <a:ea typeface="微软雅黑" pitchFamily="34" charset="-122"/>
              </a:rPr>
              <a:t>，忠诚对于一名员工是多么重要</a:t>
            </a:r>
            <a:r>
              <a:rPr lang="zh-CN" altLang="en-US" sz="1600" dirty="0" smtClean="0">
                <a:solidFill>
                  <a:schemeClr val="bg1">
                    <a:lumMod val="50000"/>
                  </a:schemeClr>
                </a:solidFill>
                <a:latin typeface="微软雅黑" pitchFamily="34" charset="-122"/>
                <a:ea typeface="微软雅黑" pitchFamily="34" charset="-122"/>
              </a:rPr>
              <a:t>。忠诚</a:t>
            </a:r>
            <a:r>
              <a:rPr lang="zh-CN" altLang="en-US" sz="1600" dirty="0">
                <a:solidFill>
                  <a:schemeClr val="bg1">
                    <a:lumMod val="50000"/>
                  </a:schemeClr>
                </a:solidFill>
                <a:latin typeface="微软雅黑" pitchFamily="34" charset="-122"/>
                <a:ea typeface="微软雅黑" pitchFamily="34" charset="-122"/>
              </a:rPr>
              <a:t>比智慧更加珍贵</a:t>
            </a:r>
            <a:r>
              <a:rPr lang="zh-CN" altLang="en-US" sz="1600" dirty="0" smtClean="0">
                <a:solidFill>
                  <a:schemeClr val="bg1">
                    <a:lumMod val="50000"/>
                  </a:schemeClr>
                </a:solidFill>
                <a:latin typeface="微软雅黑" pitchFamily="34" charset="-122"/>
                <a:ea typeface="微软雅黑" pitchFamily="34" charset="-122"/>
              </a:rPr>
              <a:t>。</a:t>
            </a:r>
            <a:endParaRPr lang="zh-CN" altLang="zh-CN" sz="1600" dirty="0">
              <a:solidFill>
                <a:schemeClr val="bg1">
                  <a:lumMod val="50000"/>
                </a:schemeClr>
              </a:solidFill>
              <a:latin typeface="微软雅黑" pitchFamily="34" charset="-122"/>
              <a:ea typeface="微软雅黑" pitchFamily="34" charset="-122"/>
            </a:endParaRPr>
          </a:p>
        </p:txBody>
      </p:sp>
      <p:pic>
        <p:nvPicPr>
          <p:cNvPr id="57347" name="Picture 3" descr="C:\Documents and Settings\tdz\桌面\tianp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86" y="1848221"/>
            <a:ext cx="4781662" cy="365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0"/>
                                  </p:stCondLst>
                                  <p:childTnLst>
                                    <p:set>
                                      <p:cBhvr>
                                        <p:cTn id="15" dur="1" fill="hold">
                                          <p:stCondLst>
                                            <p:cond delay="0"/>
                                          </p:stCondLst>
                                        </p:cTn>
                                        <p:tgtEl>
                                          <p:spTgt spid="57347"/>
                                        </p:tgtEl>
                                        <p:attrNameLst>
                                          <p:attrName>style.visibility</p:attrName>
                                        </p:attrNameLst>
                                      </p:cBhvr>
                                      <p:to>
                                        <p:strVal val="visible"/>
                                      </p:to>
                                    </p:set>
                                    <p:animEffect transition="in" filter="fade">
                                      <p:cBhvr>
                                        <p:cTn id="16" dur="1000"/>
                                        <p:tgtEl>
                                          <p:spTgt spid="57347"/>
                                        </p:tgtEl>
                                      </p:cBhvr>
                                    </p:animEffect>
                                    <p:anim calcmode="lin" valueType="num">
                                      <p:cBhvr>
                                        <p:cTn id="17" dur="1000" fill="hold"/>
                                        <p:tgtEl>
                                          <p:spTgt spid="57347"/>
                                        </p:tgtEl>
                                        <p:attrNameLst>
                                          <p:attrName>ppt_x</p:attrName>
                                        </p:attrNameLst>
                                      </p:cBhvr>
                                      <p:tavLst>
                                        <p:tav tm="0">
                                          <p:val>
                                            <p:strVal val="#ppt_x"/>
                                          </p:val>
                                        </p:tav>
                                        <p:tav tm="100000">
                                          <p:val>
                                            <p:strVal val="#ppt_x"/>
                                          </p:val>
                                        </p:tav>
                                      </p:tavLst>
                                    </p:anim>
                                    <p:anim calcmode="lin" valueType="num">
                                      <p:cBhvr>
                                        <p:cTn id="18" dur="1000" fill="hold"/>
                                        <p:tgtEl>
                                          <p:spTgt spid="57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grpSp>
        <p:nvGrpSpPr>
          <p:cNvPr id="21" name="组合 34"/>
          <p:cNvGrpSpPr>
            <a:grpSpLocks/>
          </p:cNvGrpSpPr>
          <p:nvPr/>
        </p:nvGrpSpPr>
        <p:grpSpPr bwMode="auto">
          <a:xfrm>
            <a:off x="1295400" y="6030366"/>
            <a:ext cx="6553200" cy="0"/>
            <a:chOff x="1331920" y="1869070"/>
            <a:chExt cx="6552168" cy="0"/>
          </a:xfrm>
        </p:grpSpPr>
        <p:cxnSp>
          <p:nvCxnSpPr>
            <p:cNvPr id="22" name="直接连接符 21"/>
            <p:cNvCxnSpPr/>
            <p:nvPr/>
          </p:nvCxnSpPr>
          <p:spPr>
            <a:xfrm>
              <a:off x="1331920"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363535" y="1869070"/>
              <a:ext cx="2520553" cy="0"/>
            </a:xfrm>
            <a:prstGeom prst="line">
              <a:avLst/>
            </a:prstGeom>
            <a:ln w="12700">
              <a:solidFill>
                <a:srgbClr val="968200"/>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4211638" y="5903366"/>
            <a:ext cx="723275" cy="253916"/>
          </a:xfrm>
          <a:prstGeom prst="rect">
            <a:avLst/>
          </a:prstGeom>
          <a:noFill/>
        </p:spPr>
        <p:txBody>
          <a:bodyPr wrap="none">
            <a:spAutoFit/>
          </a:bodyPr>
          <a:lstStyle/>
          <a:p>
            <a:pPr fontAlgn="auto">
              <a:spcBef>
                <a:spcPts val="0"/>
              </a:spcBef>
              <a:spcAft>
                <a:spcPts val="0"/>
              </a:spcAft>
              <a:defRPr/>
            </a:pPr>
            <a:r>
              <a:rPr lang="zh-CN" altLang="en-US" sz="1050" b="1" dirty="0">
                <a:solidFill>
                  <a:srgbClr val="968200"/>
                </a:solidFill>
                <a:latin typeface="微软雅黑" pitchFamily="34" charset="-122"/>
                <a:ea typeface="微软雅黑" pitchFamily="34" charset="-122"/>
              </a:rPr>
              <a:t>三</a:t>
            </a:r>
            <a:r>
              <a:rPr lang="zh-CN" altLang="en-US" sz="1050" b="1" dirty="0" smtClean="0">
                <a:solidFill>
                  <a:srgbClr val="968200"/>
                </a:solidFill>
                <a:latin typeface="微软雅黑" pitchFamily="34" charset="-122"/>
                <a:ea typeface="微软雅黑" pitchFamily="34" charset="-122"/>
              </a:rPr>
              <a:t>级目录</a:t>
            </a:r>
            <a:endParaRPr lang="zh-CN" altLang="en-US" sz="1050" b="1" dirty="0">
              <a:solidFill>
                <a:srgbClr val="968200"/>
              </a:solidFill>
              <a:latin typeface="微软雅黑" pitchFamily="34" charset="-122"/>
              <a:ea typeface="微软雅黑" pitchFamily="34" charset="-122"/>
            </a:endParaRPr>
          </a:p>
        </p:txBody>
      </p:sp>
      <p:grpSp>
        <p:nvGrpSpPr>
          <p:cNvPr id="25" name="组合 39"/>
          <p:cNvGrpSpPr>
            <a:grpSpLocks/>
          </p:cNvGrpSpPr>
          <p:nvPr/>
        </p:nvGrpSpPr>
        <p:grpSpPr bwMode="auto">
          <a:xfrm>
            <a:off x="4183063" y="6019254"/>
            <a:ext cx="777875" cy="30162"/>
            <a:chOff x="415265" y="812476"/>
            <a:chExt cx="777680" cy="30360"/>
          </a:xfrm>
        </p:grpSpPr>
        <p:sp>
          <p:nvSpPr>
            <p:cNvPr id="26" name="椭圆 25"/>
            <p:cNvSpPr/>
            <p:nvPr/>
          </p:nvSpPr>
          <p:spPr>
            <a:xfrm>
              <a:off x="415265" y="814073"/>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椭圆 26"/>
            <p:cNvSpPr/>
            <p:nvPr/>
          </p:nvSpPr>
          <p:spPr>
            <a:xfrm>
              <a:off x="1164377" y="812476"/>
              <a:ext cx="28568" cy="28763"/>
            </a:xfrm>
            <a:prstGeom prst="ellipse">
              <a:avLst/>
            </a:prstGeom>
            <a:solidFill>
              <a:srgbClr val="9682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pic>
        <p:nvPicPr>
          <p:cNvPr id="59395" name="Picture 3" descr="E:\仝德志文件，勿删！\03-参考文档\！PPT图片及版面资源\06-PPT精选插图\03-人物\思考中的美女.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639" y="804639"/>
            <a:ext cx="3209925" cy="50006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405445" y="1545387"/>
            <a:ext cx="1635926" cy="3619899"/>
            <a:chOff x="467544" y="1689180"/>
            <a:chExt cx="1635926" cy="3619899"/>
          </a:xfrm>
        </p:grpSpPr>
        <p:sp>
          <p:nvSpPr>
            <p:cNvPr id="52" name="任意多边形 51"/>
            <p:cNvSpPr/>
            <p:nvPr/>
          </p:nvSpPr>
          <p:spPr>
            <a:xfrm>
              <a:off x="623317" y="2109070"/>
              <a:ext cx="971550" cy="3028599"/>
            </a:xfrm>
            <a:custGeom>
              <a:avLst/>
              <a:gdLst>
                <a:gd name="connsiteX0" fmla="*/ 0 w 971550"/>
                <a:gd name="connsiteY0" fmla="*/ 0 h 3143250"/>
                <a:gd name="connsiteX1" fmla="*/ 704850 w 971550"/>
                <a:gd name="connsiteY1" fmla="*/ 857250 h 3143250"/>
                <a:gd name="connsiteX2" fmla="*/ 228600 w 971550"/>
                <a:gd name="connsiteY2" fmla="*/ 1971675 h 3143250"/>
                <a:gd name="connsiteX3" fmla="*/ 971550 w 971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971550" h="3143250">
                  <a:moveTo>
                    <a:pt x="0" y="0"/>
                  </a:moveTo>
                  <a:cubicBezTo>
                    <a:pt x="333375" y="264319"/>
                    <a:pt x="666750" y="528638"/>
                    <a:pt x="704850" y="857250"/>
                  </a:cubicBezTo>
                  <a:cubicBezTo>
                    <a:pt x="742950" y="1185862"/>
                    <a:pt x="184150" y="1590675"/>
                    <a:pt x="228600" y="1971675"/>
                  </a:cubicBezTo>
                  <a:cubicBezTo>
                    <a:pt x="273050" y="2352675"/>
                    <a:pt x="622300" y="2747962"/>
                    <a:pt x="971550" y="3143250"/>
                  </a:cubicBezTo>
                </a:path>
              </a:pathLst>
            </a:cu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椭圆 52"/>
            <p:cNvSpPr/>
            <p:nvPr/>
          </p:nvSpPr>
          <p:spPr>
            <a:xfrm>
              <a:off x="1187624" y="2880727"/>
              <a:ext cx="360040" cy="173454"/>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11560" y="3921449"/>
              <a:ext cx="504056" cy="242835"/>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269207" y="5031553"/>
              <a:ext cx="576064" cy="277526"/>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467544" y="1689180"/>
              <a:ext cx="405806" cy="497733"/>
              <a:chOff x="1745661" y="1874630"/>
              <a:chExt cx="405806" cy="497733"/>
            </a:xfrm>
          </p:grpSpPr>
          <p:sp>
            <p:nvSpPr>
              <p:cNvPr id="57" name="椭圆 56"/>
              <p:cNvSpPr/>
              <p:nvPr/>
            </p:nvSpPr>
            <p:spPr>
              <a:xfrm>
                <a:off x="1745661" y="2233600"/>
                <a:ext cx="288032" cy="138763"/>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1899802" y="1874630"/>
                <a:ext cx="251665" cy="444314"/>
                <a:chOff x="703336" y="1496923"/>
                <a:chExt cx="366191" cy="609985"/>
              </a:xfrm>
              <a:effectLst>
                <a:outerShdw blurRad="76200" dir="13500000" sy="23000" kx="1200000" algn="br" rotWithShape="0">
                  <a:prstClr val="black">
                    <a:alpha val="20000"/>
                  </a:prstClr>
                </a:outerShdw>
              </a:effectLst>
            </p:grpSpPr>
            <p:cxnSp>
              <p:nvCxnSpPr>
                <p:cNvPr id="59" name="直接连接符 58"/>
                <p:cNvCxnSpPr/>
                <p:nvPr/>
              </p:nvCxnSpPr>
              <p:spPr>
                <a:xfrm>
                  <a:off x="703336" y="1496923"/>
                  <a:ext cx="0" cy="60998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等腰三角形 59"/>
                <p:cNvSpPr/>
                <p:nvPr/>
              </p:nvSpPr>
              <p:spPr>
                <a:xfrm rot="5400000">
                  <a:off x="744054" y="1467574"/>
                  <a:ext cx="294545" cy="356400"/>
                </a:xfrm>
                <a:prstGeom prst="triangle">
                  <a:avLst/>
                </a:prstGeom>
                <a:solidFill>
                  <a:srgbClr val="29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1377239" y="2463454"/>
              <a:ext cx="360000" cy="504000"/>
              <a:chOff x="703336" y="1496923"/>
              <a:chExt cx="366191" cy="609985"/>
            </a:xfrm>
            <a:effectLst>
              <a:outerShdw blurRad="76200" dir="13500000" sy="23000" kx="1200000" algn="br" rotWithShape="0">
                <a:prstClr val="black">
                  <a:alpha val="20000"/>
                </a:prstClr>
              </a:outerShdw>
            </a:effectLst>
          </p:grpSpPr>
          <p:cxnSp>
            <p:nvCxnSpPr>
              <p:cNvPr id="62" name="直接连接符 61"/>
              <p:cNvCxnSpPr/>
              <p:nvPr/>
            </p:nvCxnSpPr>
            <p:spPr>
              <a:xfrm>
                <a:off x="703336" y="1496923"/>
                <a:ext cx="0" cy="60998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等腰三角形 62"/>
              <p:cNvSpPr/>
              <p:nvPr/>
            </p:nvSpPr>
            <p:spPr>
              <a:xfrm rot="5400000">
                <a:off x="744054" y="1467574"/>
                <a:ext cx="294545" cy="356400"/>
              </a:xfrm>
              <a:prstGeom prst="triangle">
                <a:avLst/>
              </a:prstGeom>
              <a:solidFill>
                <a:srgbClr val="29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90212" y="3435574"/>
              <a:ext cx="396000" cy="612000"/>
              <a:chOff x="703336" y="1496923"/>
              <a:chExt cx="366191" cy="609985"/>
            </a:xfrm>
            <a:effectLst>
              <a:outerShdw blurRad="76200" dir="13500000" sy="23000" kx="1200000" algn="br" rotWithShape="0">
                <a:prstClr val="black">
                  <a:alpha val="20000"/>
                </a:prstClr>
              </a:outerShdw>
            </a:effectLst>
          </p:grpSpPr>
          <p:cxnSp>
            <p:nvCxnSpPr>
              <p:cNvPr id="65" name="直接连接符 64"/>
              <p:cNvCxnSpPr/>
              <p:nvPr/>
            </p:nvCxnSpPr>
            <p:spPr>
              <a:xfrm>
                <a:off x="703336" y="1496923"/>
                <a:ext cx="0" cy="60998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等腰三角形 65"/>
              <p:cNvSpPr/>
              <p:nvPr/>
            </p:nvSpPr>
            <p:spPr>
              <a:xfrm rot="5400000">
                <a:off x="744054" y="1467574"/>
                <a:ext cx="294545" cy="356400"/>
              </a:xfrm>
              <a:prstGeom prst="triangle">
                <a:avLst/>
              </a:prstGeom>
              <a:solidFill>
                <a:srgbClr val="29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1584978" y="4354137"/>
              <a:ext cx="518492" cy="832178"/>
              <a:chOff x="703336" y="1496923"/>
              <a:chExt cx="366191" cy="609985"/>
            </a:xfrm>
            <a:effectLst>
              <a:outerShdw blurRad="76200" dir="13500000" sy="23000" kx="1200000" algn="br" rotWithShape="0">
                <a:prstClr val="black">
                  <a:alpha val="20000"/>
                </a:prstClr>
              </a:outerShdw>
            </a:effectLst>
          </p:grpSpPr>
          <p:cxnSp>
            <p:nvCxnSpPr>
              <p:cNvPr id="68" name="直接连接符 67"/>
              <p:cNvCxnSpPr/>
              <p:nvPr/>
            </p:nvCxnSpPr>
            <p:spPr>
              <a:xfrm>
                <a:off x="703336" y="1496923"/>
                <a:ext cx="0" cy="60998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rot="5400000">
                <a:off x="744054" y="1467574"/>
                <a:ext cx="294545" cy="356400"/>
              </a:xfrm>
              <a:prstGeom prst="triangle">
                <a:avLst/>
              </a:prstGeom>
              <a:solidFill>
                <a:srgbClr val="29C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6" name="椭圆 75"/>
          <p:cNvSpPr/>
          <p:nvPr/>
        </p:nvSpPr>
        <p:spPr bwMode="auto">
          <a:xfrm>
            <a:off x="414303" y="1692911"/>
            <a:ext cx="504000" cy="504000"/>
          </a:xfrm>
          <a:prstGeom prst="ellipse">
            <a:avLst/>
          </a:prstGeom>
          <a:solidFill>
            <a:schemeClr val="accent6">
              <a:lumMod val="75000"/>
            </a:schemeClr>
          </a:solidFill>
          <a:ln w="76200">
            <a:solidFill>
              <a:srgbClr val="D9D9D9">
                <a:alpha val="63922"/>
              </a:srgbClr>
            </a:solidFill>
            <a:headEnd type="none" w="med" len="med"/>
            <a:tailEnd type="none" w="med" len="med"/>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000" b="1" dirty="0" smtClean="0">
                <a:solidFill>
                  <a:schemeClr val="bg1">
                    <a:alpha val="99000"/>
                  </a:schemeClr>
                </a:solidFill>
                <a:latin typeface="Arial Black" pitchFamily="34" charset="0"/>
                <a:cs typeface="Arial" pitchFamily="34" charset="0"/>
              </a:rPr>
              <a:t>1</a:t>
            </a:r>
            <a:endParaRPr lang="zh-CN" altLang="en-US" sz="2000" b="1" dirty="0">
              <a:solidFill>
                <a:schemeClr val="bg1">
                  <a:alpha val="99000"/>
                </a:schemeClr>
              </a:solidFill>
              <a:latin typeface="Arial Black" pitchFamily="34" charset="0"/>
              <a:cs typeface="Arial" pitchFamily="34" charset="0"/>
            </a:endParaRPr>
          </a:p>
        </p:txBody>
      </p:sp>
      <p:sp>
        <p:nvSpPr>
          <p:cNvPr id="87" name="椭圆 86"/>
          <p:cNvSpPr/>
          <p:nvPr/>
        </p:nvSpPr>
        <p:spPr bwMode="auto">
          <a:xfrm>
            <a:off x="1124711" y="2550181"/>
            <a:ext cx="504000" cy="504000"/>
          </a:xfrm>
          <a:prstGeom prst="ellipse">
            <a:avLst/>
          </a:prstGeom>
          <a:solidFill>
            <a:schemeClr val="accent4">
              <a:lumMod val="75000"/>
            </a:schemeClr>
          </a:solidFill>
          <a:ln w="76200">
            <a:solidFill>
              <a:srgbClr val="D9D9D9">
                <a:alpha val="63922"/>
              </a:srgbClr>
            </a:solidFill>
            <a:headEnd type="none" w="med" len="med"/>
            <a:tailEnd type="none" w="med" len="med"/>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000" b="1" dirty="0" smtClean="0">
                <a:solidFill>
                  <a:schemeClr val="bg1">
                    <a:alpha val="99000"/>
                  </a:schemeClr>
                </a:solidFill>
                <a:latin typeface="Arial Black" pitchFamily="34" charset="0"/>
                <a:cs typeface="Arial" pitchFamily="34" charset="0"/>
              </a:rPr>
              <a:t>2</a:t>
            </a:r>
            <a:endParaRPr lang="zh-CN" altLang="en-US" sz="2000" b="1" dirty="0">
              <a:solidFill>
                <a:schemeClr val="bg1">
                  <a:alpha val="99000"/>
                </a:schemeClr>
              </a:solidFill>
              <a:latin typeface="Arial Black" pitchFamily="34" charset="0"/>
              <a:cs typeface="Arial" pitchFamily="34" charset="0"/>
            </a:endParaRPr>
          </a:p>
        </p:txBody>
      </p:sp>
      <p:sp>
        <p:nvSpPr>
          <p:cNvPr id="88" name="椭圆 87"/>
          <p:cNvSpPr/>
          <p:nvPr/>
        </p:nvSpPr>
        <p:spPr bwMode="auto">
          <a:xfrm>
            <a:off x="764679" y="3660284"/>
            <a:ext cx="504000" cy="504000"/>
          </a:xfrm>
          <a:prstGeom prst="ellipse">
            <a:avLst/>
          </a:prstGeom>
          <a:solidFill>
            <a:srgbClr val="0070C0"/>
          </a:solidFill>
          <a:ln w="76200">
            <a:solidFill>
              <a:srgbClr val="D9D9D9">
                <a:alpha val="63922"/>
              </a:srgbClr>
            </a:solidFill>
            <a:headEnd type="none" w="med" len="med"/>
            <a:tailEnd type="none" w="med" len="med"/>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000" b="1" dirty="0" smtClean="0">
                <a:solidFill>
                  <a:schemeClr val="bg1">
                    <a:alpha val="99000"/>
                  </a:schemeClr>
                </a:solidFill>
                <a:latin typeface="Arial Black" pitchFamily="34" charset="0"/>
                <a:cs typeface="Arial" pitchFamily="34" charset="0"/>
              </a:rPr>
              <a:t>3</a:t>
            </a:r>
            <a:endParaRPr lang="zh-CN" altLang="en-US" sz="2000" b="1" dirty="0">
              <a:solidFill>
                <a:schemeClr val="bg1">
                  <a:alpha val="99000"/>
                </a:schemeClr>
              </a:solidFill>
              <a:latin typeface="Arial Black" pitchFamily="34" charset="0"/>
              <a:cs typeface="Arial" pitchFamily="34" charset="0"/>
            </a:endParaRPr>
          </a:p>
        </p:txBody>
      </p:sp>
      <p:sp>
        <p:nvSpPr>
          <p:cNvPr id="89" name="椭圆 88"/>
          <p:cNvSpPr/>
          <p:nvPr/>
        </p:nvSpPr>
        <p:spPr bwMode="auto">
          <a:xfrm>
            <a:off x="1397812" y="4805079"/>
            <a:ext cx="504000" cy="504000"/>
          </a:xfrm>
          <a:prstGeom prst="ellipse">
            <a:avLst/>
          </a:prstGeom>
          <a:solidFill>
            <a:srgbClr val="99CC32"/>
          </a:solidFill>
          <a:ln w="76200">
            <a:solidFill>
              <a:srgbClr val="D9D9D9">
                <a:alpha val="63922"/>
              </a:srgbClr>
            </a:solidFill>
            <a:headEnd type="none" w="med" len="med"/>
            <a:tailEnd type="none" w="med" len="med"/>
          </a:ln>
          <a:effectLst>
            <a:outerShdw blurRad="63500" sx="102000" sy="102000" algn="ctr"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000" b="1" dirty="0" smtClean="0">
                <a:solidFill>
                  <a:schemeClr val="bg1">
                    <a:alpha val="99000"/>
                  </a:schemeClr>
                </a:solidFill>
                <a:latin typeface="Arial Black" pitchFamily="34" charset="0"/>
                <a:cs typeface="Arial" pitchFamily="34" charset="0"/>
              </a:rPr>
              <a:t>4</a:t>
            </a:r>
            <a:endParaRPr lang="zh-CN" altLang="en-US" sz="2000" b="1" dirty="0">
              <a:solidFill>
                <a:schemeClr val="bg1">
                  <a:alpha val="99000"/>
                </a:schemeClr>
              </a:solidFill>
              <a:latin typeface="Arial Black" pitchFamily="34" charset="0"/>
              <a:cs typeface="Arial" pitchFamily="34" charset="0"/>
            </a:endParaRPr>
          </a:p>
        </p:txBody>
      </p:sp>
      <p:grpSp>
        <p:nvGrpSpPr>
          <p:cNvPr id="90" name="组合 89"/>
          <p:cNvGrpSpPr/>
          <p:nvPr/>
        </p:nvGrpSpPr>
        <p:grpSpPr>
          <a:xfrm>
            <a:off x="1550095" y="3485731"/>
            <a:ext cx="2317027" cy="853106"/>
            <a:chOff x="5535558" y="1311371"/>
            <a:chExt cx="2317027" cy="853106"/>
          </a:xfrm>
        </p:grpSpPr>
        <p:sp>
          <p:nvSpPr>
            <p:cNvPr id="91" name="TextBox 90"/>
            <p:cNvSpPr txBox="1"/>
            <p:nvPr/>
          </p:nvSpPr>
          <p:spPr>
            <a:xfrm>
              <a:off x="5620337" y="1311371"/>
              <a:ext cx="2232248" cy="841378"/>
            </a:xfrm>
            <a:prstGeom prst="roundRect">
              <a:avLst>
                <a:gd name="adj" fmla="val 8176"/>
              </a:avLst>
            </a:prstGeom>
            <a:noFill/>
            <a:ln w="19050">
              <a:solidFill>
                <a:schemeClr val="bg1">
                  <a:lumMod val="65000"/>
                </a:schemeClr>
              </a:solidFill>
            </a:ln>
          </p:spPr>
          <p:txBody>
            <a:bodyPr wrap="none" rtlCol="0" anchor="ctr">
              <a:noAutofit/>
            </a:bodyPr>
            <a:lstStyle/>
            <a:p>
              <a:pPr algn="ctr"/>
              <a:r>
                <a:rPr lang="zh-CN" altLang="en-US" sz="2400" b="1" dirty="0" smtClean="0">
                  <a:solidFill>
                    <a:schemeClr val="bg1">
                      <a:lumMod val="65000"/>
                    </a:schemeClr>
                  </a:solidFill>
                  <a:latin typeface="微软雅黑" pitchFamily="34" charset="-122"/>
                  <a:ea typeface="微软雅黑" pitchFamily="34" charset="-122"/>
                </a:rPr>
                <a:t>用业绩来证明</a:t>
              </a:r>
              <a:endParaRPr lang="zh-CN" altLang="en-US" sz="2400" b="1" dirty="0">
                <a:solidFill>
                  <a:schemeClr val="bg1">
                    <a:lumMod val="65000"/>
                  </a:schemeClr>
                </a:solidFill>
                <a:latin typeface="微软雅黑" pitchFamily="34" charset="-122"/>
                <a:ea typeface="微软雅黑" pitchFamily="34" charset="-122"/>
              </a:endParaRPr>
            </a:p>
          </p:txBody>
        </p:sp>
        <p:cxnSp>
          <p:nvCxnSpPr>
            <p:cNvPr id="92" name="直接连接符 91"/>
            <p:cNvCxnSpPr/>
            <p:nvPr/>
          </p:nvCxnSpPr>
          <p:spPr>
            <a:xfrm>
              <a:off x="5626508" y="1743788"/>
              <a:ext cx="0" cy="42068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流程图: 联系 92"/>
            <p:cNvSpPr/>
            <p:nvPr/>
          </p:nvSpPr>
          <p:spPr>
            <a:xfrm>
              <a:off x="5535558" y="1724471"/>
              <a:ext cx="169589" cy="169589"/>
            </a:xfrm>
            <a:prstGeom prst="flowChartConnector">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cxnSp>
          <p:nvCxnSpPr>
            <p:cNvPr id="94" name="直接连接符 93"/>
            <p:cNvCxnSpPr/>
            <p:nvPr/>
          </p:nvCxnSpPr>
          <p:spPr>
            <a:xfrm>
              <a:off x="5632781" y="2152421"/>
              <a:ext cx="3213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1268366" y="1340768"/>
            <a:ext cx="2317027" cy="853106"/>
            <a:chOff x="5535558" y="1311371"/>
            <a:chExt cx="2317027" cy="853106"/>
          </a:xfrm>
        </p:grpSpPr>
        <p:sp>
          <p:nvSpPr>
            <p:cNvPr id="96" name="TextBox 95"/>
            <p:cNvSpPr txBox="1"/>
            <p:nvPr/>
          </p:nvSpPr>
          <p:spPr>
            <a:xfrm>
              <a:off x="5620337" y="1311371"/>
              <a:ext cx="2232248" cy="841378"/>
            </a:xfrm>
            <a:prstGeom prst="roundRect">
              <a:avLst>
                <a:gd name="adj" fmla="val 8176"/>
              </a:avLst>
            </a:prstGeom>
            <a:noFill/>
            <a:ln w="19050">
              <a:solidFill>
                <a:schemeClr val="bg1">
                  <a:lumMod val="65000"/>
                </a:schemeClr>
              </a:solidFill>
            </a:ln>
          </p:spPr>
          <p:txBody>
            <a:bodyPr wrap="none" rtlCol="0" anchor="ctr">
              <a:noAutofit/>
            </a:bodyPr>
            <a:lstStyle/>
            <a:p>
              <a:pPr algn="ctr"/>
              <a:r>
                <a:rPr lang="zh-CN" altLang="en-US" sz="2400" b="1" dirty="0" smtClean="0">
                  <a:solidFill>
                    <a:schemeClr val="bg1">
                      <a:lumMod val="65000"/>
                    </a:schemeClr>
                  </a:solidFill>
                  <a:latin typeface="微软雅黑" pitchFamily="34" charset="-122"/>
                  <a:ea typeface="微软雅黑" pitchFamily="34" charset="-122"/>
                </a:rPr>
                <a:t>拥有老板心态</a:t>
              </a:r>
              <a:endParaRPr lang="zh-CN" altLang="en-US" sz="2400" b="1" dirty="0">
                <a:solidFill>
                  <a:schemeClr val="bg1">
                    <a:lumMod val="65000"/>
                  </a:schemeClr>
                </a:solidFill>
                <a:latin typeface="微软雅黑" pitchFamily="34" charset="-122"/>
                <a:ea typeface="微软雅黑" pitchFamily="34" charset="-122"/>
              </a:endParaRPr>
            </a:p>
          </p:txBody>
        </p:sp>
        <p:cxnSp>
          <p:nvCxnSpPr>
            <p:cNvPr id="97" name="直接连接符 96"/>
            <p:cNvCxnSpPr/>
            <p:nvPr/>
          </p:nvCxnSpPr>
          <p:spPr>
            <a:xfrm>
              <a:off x="5626508" y="1743788"/>
              <a:ext cx="0" cy="42068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流程图: 联系 97"/>
            <p:cNvSpPr/>
            <p:nvPr/>
          </p:nvSpPr>
          <p:spPr>
            <a:xfrm>
              <a:off x="5535558" y="1724471"/>
              <a:ext cx="169589" cy="169589"/>
            </a:xfrm>
            <a:prstGeom prst="flowChartConnector">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cxnSp>
          <p:nvCxnSpPr>
            <p:cNvPr id="99" name="直接连接符 98"/>
            <p:cNvCxnSpPr/>
            <p:nvPr/>
          </p:nvCxnSpPr>
          <p:spPr>
            <a:xfrm>
              <a:off x="5632781" y="2148655"/>
              <a:ext cx="3213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a:off x="2254973" y="4630526"/>
            <a:ext cx="2317027" cy="853106"/>
            <a:chOff x="5535558" y="1311371"/>
            <a:chExt cx="2317027" cy="853106"/>
          </a:xfrm>
        </p:grpSpPr>
        <p:sp>
          <p:nvSpPr>
            <p:cNvPr id="101" name="TextBox 100"/>
            <p:cNvSpPr txBox="1"/>
            <p:nvPr/>
          </p:nvSpPr>
          <p:spPr>
            <a:xfrm>
              <a:off x="5620337" y="1311371"/>
              <a:ext cx="2232248" cy="841378"/>
            </a:xfrm>
            <a:prstGeom prst="roundRect">
              <a:avLst>
                <a:gd name="adj" fmla="val 8176"/>
              </a:avLst>
            </a:prstGeom>
            <a:solidFill>
              <a:schemeClr val="bg1"/>
            </a:solidFill>
            <a:ln w="19050">
              <a:solidFill>
                <a:schemeClr val="bg1">
                  <a:lumMod val="65000"/>
                </a:schemeClr>
              </a:solidFill>
            </a:ln>
          </p:spPr>
          <p:txBody>
            <a:bodyPr wrap="none" rtlCol="0" anchor="ctr">
              <a:noAutofit/>
            </a:bodyPr>
            <a:lstStyle/>
            <a:p>
              <a:pPr algn="ctr"/>
              <a:r>
                <a:rPr lang="zh-CN" altLang="en-US" sz="2400" b="1" dirty="0" smtClean="0">
                  <a:solidFill>
                    <a:schemeClr val="bg1">
                      <a:lumMod val="65000"/>
                    </a:schemeClr>
                  </a:solidFill>
                  <a:latin typeface="微软雅黑" pitchFamily="34" charset="-122"/>
                  <a:ea typeface="微软雅黑" pitchFamily="34" charset="-122"/>
                </a:rPr>
                <a:t>不频繁跳槽</a:t>
              </a:r>
              <a:endParaRPr lang="zh-CN" altLang="en-US" sz="2400" b="1" dirty="0">
                <a:solidFill>
                  <a:schemeClr val="bg1">
                    <a:lumMod val="65000"/>
                  </a:schemeClr>
                </a:solidFill>
                <a:latin typeface="微软雅黑" pitchFamily="34" charset="-122"/>
                <a:ea typeface="微软雅黑" pitchFamily="34" charset="-122"/>
              </a:endParaRPr>
            </a:p>
          </p:txBody>
        </p:sp>
        <p:cxnSp>
          <p:nvCxnSpPr>
            <p:cNvPr id="102" name="直接连接符 101"/>
            <p:cNvCxnSpPr/>
            <p:nvPr/>
          </p:nvCxnSpPr>
          <p:spPr>
            <a:xfrm>
              <a:off x="5626508" y="1743788"/>
              <a:ext cx="0" cy="42068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流程图: 联系 102"/>
            <p:cNvSpPr/>
            <p:nvPr/>
          </p:nvSpPr>
          <p:spPr>
            <a:xfrm>
              <a:off x="5535558" y="1724471"/>
              <a:ext cx="169589" cy="169589"/>
            </a:xfrm>
            <a:prstGeom prst="flowChartConnector">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cxnSp>
          <p:nvCxnSpPr>
            <p:cNvPr id="104" name="直接连接符 103"/>
            <p:cNvCxnSpPr/>
            <p:nvPr/>
          </p:nvCxnSpPr>
          <p:spPr>
            <a:xfrm>
              <a:off x="5632781" y="2148655"/>
              <a:ext cx="3213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1968641" y="2375628"/>
            <a:ext cx="2317027" cy="853106"/>
            <a:chOff x="5535558" y="1311371"/>
            <a:chExt cx="2317027" cy="853106"/>
          </a:xfrm>
        </p:grpSpPr>
        <p:sp>
          <p:nvSpPr>
            <p:cNvPr id="106" name="TextBox 105"/>
            <p:cNvSpPr txBox="1"/>
            <p:nvPr/>
          </p:nvSpPr>
          <p:spPr>
            <a:xfrm>
              <a:off x="5620337" y="1311371"/>
              <a:ext cx="2232248" cy="841378"/>
            </a:xfrm>
            <a:prstGeom prst="roundRect">
              <a:avLst>
                <a:gd name="adj" fmla="val 8176"/>
              </a:avLst>
            </a:prstGeom>
            <a:noFill/>
            <a:ln w="19050">
              <a:solidFill>
                <a:schemeClr val="bg1">
                  <a:lumMod val="65000"/>
                </a:schemeClr>
              </a:solidFill>
            </a:ln>
          </p:spPr>
          <p:txBody>
            <a:bodyPr wrap="none" rtlCol="0" anchor="ctr">
              <a:noAutofit/>
            </a:bodyPr>
            <a:lstStyle/>
            <a:p>
              <a:pPr algn="ctr"/>
              <a:r>
                <a:rPr lang="zh-CN" altLang="en-US" sz="2400" b="1" dirty="0" smtClean="0">
                  <a:solidFill>
                    <a:schemeClr val="bg1">
                      <a:lumMod val="65000"/>
                    </a:schemeClr>
                  </a:solidFill>
                  <a:latin typeface="微软雅黑" pitchFamily="34" charset="-122"/>
                  <a:ea typeface="微软雅黑" pitchFamily="34" charset="-122"/>
                </a:rPr>
                <a:t>尽职尽责工作</a:t>
              </a:r>
              <a:endParaRPr lang="zh-CN" altLang="en-US" sz="2400" b="1" dirty="0">
                <a:solidFill>
                  <a:schemeClr val="bg1">
                    <a:lumMod val="65000"/>
                  </a:schemeClr>
                </a:solidFill>
                <a:latin typeface="微软雅黑" pitchFamily="34" charset="-122"/>
                <a:ea typeface="微软雅黑" pitchFamily="34" charset="-122"/>
              </a:endParaRPr>
            </a:p>
          </p:txBody>
        </p:sp>
        <p:cxnSp>
          <p:nvCxnSpPr>
            <p:cNvPr id="107" name="直接连接符 106"/>
            <p:cNvCxnSpPr/>
            <p:nvPr/>
          </p:nvCxnSpPr>
          <p:spPr>
            <a:xfrm>
              <a:off x="5626508" y="1743788"/>
              <a:ext cx="0" cy="42068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流程图: 联系 107"/>
            <p:cNvSpPr/>
            <p:nvPr/>
          </p:nvSpPr>
          <p:spPr>
            <a:xfrm>
              <a:off x="5535558" y="1724471"/>
              <a:ext cx="169589" cy="169589"/>
            </a:xfrm>
            <a:prstGeom prst="flowChartConnector">
              <a:avLst/>
            </a:prstGeom>
            <a:solidFill>
              <a:schemeClr val="accent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itchFamily="34" charset="-122"/>
                <a:ea typeface="微软雅黑" pitchFamily="34" charset="-122"/>
              </a:endParaRPr>
            </a:p>
          </p:txBody>
        </p:sp>
        <p:cxnSp>
          <p:nvCxnSpPr>
            <p:cNvPr id="109" name="直接连接符 108"/>
            <p:cNvCxnSpPr/>
            <p:nvPr/>
          </p:nvCxnSpPr>
          <p:spPr>
            <a:xfrm>
              <a:off x="5632781" y="2148655"/>
              <a:ext cx="3213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731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6"/>
                                        </p:tgtEl>
                                        <p:attrNameLst>
                                          <p:attrName>ppt_y</p:attrName>
                                        </p:attrNameLst>
                                      </p:cBhvr>
                                      <p:tavLst>
                                        <p:tav tm="0">
                                          <p:val>
                                            <p:strVal val="#ppt_y"/>
                                          </p:val>
                                        </p:tav>
                                        <p:tav tm="100000">
                                          <p:val>
                                            <p:strVal val="#ppt_y"/>
                                          </p:val>
                                        </p:tav>
                                      </p:tavLst>
                                    </p:anim>
                                    <p:anim calcmode="lin" valueType="num">
                                      <p:cBhvr>
                                        <p:cTn id="9"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6"/>
                                        </p:tgtEl>
                                      </p:cBhvr>
                                    </p:animEffect>
                                  </p:childTnLst>
                                </p:cTn>
                              </p:par>
                              <p:par>
                                <p:cTn id="12" presetID="2" presetClass="entr" presetSubtype="3" fill="hold" nodeType="withEffect">
                                  <p:stCondLst>
                                    <p:cond delay="0"/>
                                  </p:stCondLst>
                                  <p:childTnLst>
                                    <p:set>
                                      <p:cBhvr>
                                        <p:cTn id="13" dur="1" fill="hold">
                                          <p:stCondLst>
                                            <p:cond delay="0"/>
                                          </p:stCondLst>
                                        </p:cTn>
                                        <p:tgtEl>
                                          <p:spTgt spid="95"/>
                                        </p:tgtEl>
                                        <p:attrNameLst>
                                          <p:attrName>style.visibility</p:attrName>
                                        </p:attrNameLst>
                                      </p:cBhvr>
                                      <p:to>
                                        <p:strVal val="visible"/>
                                      </p:to>
                                    </p:set>
                                    <p:anim calcmode="lin" valueType="num">
                                      <p:cBhvr additive="base">
                                        <p:cTn id="14" dur="500" fill="hold"/>
                                        <p:tgtEl>
                                          <p:spTgt spid="95"/>
                                        </p:tgtEl>
                                        <p:attrNameLst>
                                          <p:attrName>ppt_x</p:attrName>
                                        </p:attrNameLst>
                                      </p:cBhvr>
                                      <p:tavLst>
                                        <p:tav tm="0">
                                          <p:val>
                                            <p:strVal val="1+#ppt_w/2"/>
                                          </p:val>
                                        </p:tav>
                                        <p:tav tm="100000">
                                          <p:val>
                                            <p:strVal val="#ppt_x"/>
                                          </p:val>
                                        </p:tav>
                                      </p:tavLst>
                                    </p:anim>
                                    <p:anim calcmode="lin" valueType="num">
                                      <p:cBhvr additive="base">
                                        <p:cTn id="15" dur="500" fill="hold"/>
                                        <p:tgtEl>
                                          <p:spTgt spid="95"/>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1" presetClass="entr" presetSubtype="0" fill="hold" grpId="0" nodeType="clickEffect">
                                  <p:stCondLst>
                                    <p:cond delay="0"/>
                                  </p:stCondLst>
                                  <p:iterate type="lt">
                                    <p:tmPct val="10000"/>
                                  </p:iterate>
                                  <p:childTnLst>
                                    <p:set>
                                      <p:cBhvr>
                                        <p:cTn id="19" dur="1" fill="hold">
                                          <p:stCondLst>
                                            <p:cond delay="0"/>
                                          </p:stCondLst>
                                        </p:cTn>
                                        <p:tgtEl>
                                          <p:spTgt spid="87"/>
                                        </p:tgtEl>
                                        <p:attrNameLst>
                                          <p:attrName>style.visibility</p:attrName>
                                        </p:attrNameLst>
                                      </p:cBhvr>
                                      <p:to>
                                        <p:strVal val="visible"/>
                                      </p:to>
                                    </p:set>
                                    <p:anim calcmode="lin" valueType="num">
                                      <p:cBhvr>
                                        <p:cTn id="20"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87"/>
                                        </p:tgtEl>
                                        <p:attrNameLst>
                                          <p:attrName>ppt_y</p:attrName>
                                        </p:attrNameLst>
                                      </p:cBhvr>
                                      <p:tavLst>
                                        <p:tav tm="0">
                                          <p:val>
                                            <p:strVal val="#ppt_y"/>
                                          </p:val>
                                        </p:tav>
                                        <p:tav tm="100000">
                                          <p:val>
                                            <p:strVal val="#ppt_y"/>
                                          </p:val>
                                        </p:tav>
                                      </p:tavLst>
                                    </p:anim>
                                    <p:anim calcmode="lin" valueType="num">
                                      <p:cBhvr>
                                        <p:cTn id="22"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87"/>
                                        </p:tgtEl>
                                      </p:cBhvr>
                                    </p:animEffect>
                                  </p:childTnLst>
                                </p:cTn>
                              </p:par>
                              <p:par>
                                <p:cTn id="25" presetID="2" presetClass="entr" presetSubtype="2" fill="hold" nodeType="withEffect">
                                  <p:stCondLst>
                                    <p:cond delay="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500" fill="hold"/>
                                        <p:tgtEl>
                                          <p:spTgt spid="105"/>
                                        </p:tgtEl>
                                        <p:attrNameLst>
                                          <p:attrName>ppt_x</p:attrName>
                                        </p:attrNameLst>
                                      </p:cBhvr>
                                      <p:tavLst>
                                        <p:tav tm="0">
                                          <p:val>
                                            <p:strVal val="1+#ppt_w/2"/>
                                          </p:val>
                                        </p:tav>
                                        <p:tav tm="100000">
                                          <p:val>
                                            <p:strVal val="#ppt_x"/>
                                          </p:val>
                                        </p:tav>
                                      </p:tavLst>
                                    </p:anim>
                                    <p:anim calcmode="lin" valueType="num">
                                      <p:cBhvr additive="base">
                                        <p:cTn id="28"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1" presetClass="entr" presetSubtype="0" fill="hold" grpId="0" nodeType="clickEffect">
                                  <p:stCondLst>
                                    <p:cond delay="0"/>
                                  </p:stCondLst>
                                  <p:iterate type="lt">
                                    <p:tmPct val="10000"/>
                                  </p:iterate>
                                  <p:childTnLst>
                                    <p:set>
                                      <p:cBhvr>
                                        <p:cTn id="32" dur="1" fill="hold">
                                          <p:stCondLst>
                                            <p:cond delay="0"/>
                                          </p:stCondLst>
                                        </p:cTn>
                                        <p:tgtEl>
                                          <p:spTgt spid="88"/>
                                        </p:tgtEl>
                                        <p:attrNameLst>
                                          <p:attrName>style.visibility</p:attrName>
                                        </p:attrNameLst>
                                      </p:cBhvr>
                                      <p:to>
                                        <p:strVal val="visible"/>
                                      </p:to>
                                    </p:set>
                                    <p:anim calcmode="lin" valueType="num">
                                      <p:cBhvr>
                                        <p:cTn id="33"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88"/>
                                        </p:tgtEl>
                                        <p:attrNameLst>
                                          <p:attrName>ppt_y</p:attrName>
                                        </p:attrNameLst>
                                      </p:cBhvr>
                                      <p:tavLst>
                                        <p:tav tm="0">
                                          <p:val>
                                            <p:strVal val="#ppt_y"/>
                                          </p:val>
                                        </p:tav>
                                        <p:tav tm="100000">
                                          <p:val>
                                            <p:strVal val="#ppt_y"/>
                                          </p:val>
                                        </p:tav>
                                      </p:tavLst>
                                    </p:anim>
                                    <p:anim calcmode="lin" valueType="num">
                                      <p:cBhvr>
                                        <p:cTn id="35"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88"/>
                                        </p:tgtEl>
                                      </p:cBhvr>
                                    </p:animEffect>
                                  </p:childTnLst>
                                </p:cTn>
                              </p:par>
                              <p:par>
                                <p:cTn id="38" presetID="2" presetClass="entr" presetSubtype="6" fill="hold" nodeType="withEffect">
                                  <p:stCondLst>
                                    <p:cond delay="0"/>
                                  </p:stCondLst>
                                  <p:childTnLst>
                                    <p:set>
                                      <p:cBhvr>
                                        <p:cTn id="39" dur="1" fill="hold">
                                          <p:stCondLst>
                                            <p:cond delay="0"/>
                                          </p:stCondLst>
                                        </p:cTn>
                                        <p:tgtEl>
                                          <p:spTgt spid="90"/>
                                        </p:tgtEl>
                                        <p:attrNameLst>
                                          <p:attrName>style.visibility</p:attrName>
                                        </p:attrNameLst>
                                      </p:cBhvr>
                                      <p:to>
                                        <p:strVal val="visible"/>
                                      </p:to>
                                    </p:set>
                                    <p:anim calcmode="lin" valueType="num">
                                      <p:cBhvr additive="base">
                                        <p:cTn id="40" dur="500" fill="hold"/>
                                        <p:tgtEl>
                                          <p:spTgt spid="90"/>
                                        </p:tgtEl>
                                        <p:attrNameLst>
                                          <p:attrName>ppt_x</p:attrName>
                                        </p:attrNameLst>
                                      </p:cBhvr>
                                      <p:tavLst>
                                        <p:tav tm="0">
                                          <p:val>
                                            <p:strVal val="1+#ppt_w/2"/>
                                          </p:val>
                                        </p:tav>
                                        <p:tav tm="100000">
                                          <p:val>
                                            <p:strVal val="#ppt_x"/>
                                          </p:val>
                                        </p:tav>
                                      </p:tavLst>
                                    </p:anim>
                                    <p:anim calcmode="lin" valueType="num">
                                      <p:cBhvr additive="base">
                                        <p:cTn id="41"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1" presetClass="entr" presetSubtype="0" fill="hold" grpId="0" nodeType="clickEffect">
                                  <p:stCondLst>
                                    <p:cond delay="0"/>
                                  </p:stCondLst>
                                  <p:iterate type="lt">
                                    <p:tmPct val="10000"/>
                                  </p:iterate>
                                  <p:childTnLst>
                                    <p:set>
                                      <p:cBhvr>
                                        <p:cTn id="45" dur="1" fill="hold">
                                          <p:stCondLst>
                                            <p:cond delay="0"/>
                                          </p:stCondLst>
                                        </p:cTn>
                                        <p:tgtEl>
                                          <p:spTgt spid="89"/>
                                        </p:tgtEl>
                                        <p:attrNameLst>
                                          <p:attrName>style.visibility</p:attrName>
                                        </p:attrNameLst>
                                      </p:cBhvr>
                                      <p:to>
                                        <p:strVal val="visible"/>
                                      </p:to>
                                    </p:set>
                                    <p:anim calcmode="lin" valueType="num">
                                      <p:cBhvr>
                                        <p:cTn id="46" dur="500" fill="hold"/>
                                        <p:tgtEl>
                                          <p:spTgt spid="89"/>
                                        </p:tgtEl>
                                        <p:attrNameLst>
                                          <p:attrName>ppt_x</p:attrName>
                                        </p:attrNameLst>
                                      </p:cBhvr>
                                      <p:tavLst>
                                        <p:tav tm="0">
                                          <p:val>
                                            <p:strVal val="#ppt_x"/>
                                          </p:val>
                                        </p:tav>
                                        <p:tav tm="50000">
                                          <p:val>
                                            <p:strVal val="#ppt_x+.1"/>
                                          </p:val>
                                        </p:tav>
                                        <p:tav tm="100000">
                                          <p:val>
                                            <p:strVal val="#ppt_x"/>
                                          </p:val>
                                        </p:tav>
                                      </p:tavLst>
                                    </p:anim>
                                    <p:anim calcmode="lin" valueType="num">
                                      <p:cBhvr>
                                        <p:cTn id="47" dur="500" fill="hold"/>
                                        <p:tgtEl>
                                          <p:spTgt spid="89"/>
                                        </p:tgtEl>
                                        <p:attrNameLst>
                                          <p:attrName>ppt_y</p:attrName>
                                        </p:attrNameLst>
                                      </p:cBhvr>
                                      <p:tavLst>
                                        <p:tav tm="0">
                                          <p:val>
                                            <p:strVal val="#ppt_y"/>
                                          </p:val>
                                        </p:tav>
                                        <p:tav tm="100000">
                                          <p:val>
                                            <p:strVal val="#ppt_y"/>
                                          </p:val>
                                        </p:tav>
                                      </p:tavLst>
                                    </p:anim>
                                    <p:anim calcmode="lin" valueType="num">
                                      <p:cBhvr>
                                        <p:cTn id="48" dur="500" fill="hold"/>
                                        <p:tgtEl>
                                          <p:spTgt spid="89"/>
                                        </p:tgtEl>
                                        <p:attrNameLst>
                                          <p:attrName>ppt_h</p:attrName>
                                        </p:attrNameLst>
                                      </p:cBhvr>
                                      <p:tavLst>
                                        <p:tav tm="0">
                                          <p:val>
                                            <p:strVal val="#ppt_h/10"/>
                                          </p:val>
                                        </p:tav>
                                        <p:tav tm="50000">
                                          <p:val>
                                            <p:strVal val="#ppt_h+.01"/>
                                          </p:val>
                                        </p:tav>
                                        <p:tav tm="100000">
                                          <p:val>
                                            <p:strVal val="#ppt_h"/>
                                          </p:val>
                                        </p:tav>
                                      </p:tavLst>
                                    </p:anim>
                                    <p:anim calcmode="lin" valueType="num">
                                      <p:cBhvr>
                                        <p:cTn id="49" dur="500" fill="hold"/>
                                        <p:tgtEl>
                                          <p:spTgt spid="89"/>
                                        </p:tgtEl>
                                        <p:attrNameLst>
                                          <p:attrName>ppt_w</p:attrName>
                                        </p:attrNameLst>
                                      </p:cBhvr>
                                      <p:tavLst>
                                        <p:tav tm="0">
                                          <p:val>
                                            <p:strVal val="#ppt_w/10"/>
                                          </p:val>
                                        </p:tav>
                                        <p:tav tm="50000">
                                          <p:val>
                                            <p:strVal val="#ppt_w+.01"/>
                                          </p:val>
                                        </p:tav>
                                        <p:tav tm="100000">
                                          <p:val>
                                            <p:strVal val="#ppt_w"/>
                                          </p:val>
                                        </p:tav>
                                      </p:tavLst>
                                    </p:anim>
                                    <p:animEffect transition="in" filter="fade">
                                      <p:cBhvr>
                                        <p:cTn id="50" dur="500" tmFilter="0,0; .5, 1; 1, 1"/>
                                        <p:tgtEl>
                                          <p:spTgt spid="89"/>
                                        </p:tgtEl>
                                      </p:cBhvr>
                                    </p:animEffect>
                                  </p:childTnLst>
                                </p:cTn>
                              </p:par>
                              <p:par>
                                <p:cTn id="51" presetID="2" presetClass="entr" presetSubtype="4"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 calcmode="lin" valueType="num">
                                      <p:cBhvr additive="base">
                                        <p:cTn id="53" dur="500" fill="hold"/>
                                        <p:tgtEl>
                                          <p:spTgt spid="100"/>
                                        </p:tgtEl>
                                        <p:attrNameLst>
                                          <p:attrName>ppt_x</p:attrName>
                                        </p:attrNameLst>
                                      </p:cBhvr>
                                      <p:tavLst>
                                        <p:tav tm="0">
                                          <p:val>
                                            <p:strVal val="#ppt_x"/>
                                          </p:val>
                                        </p:tav>
                                        <p:tav tm="100000">
                                          <p:val>
                                            <p:strVal val="#ppt_x"/>
                                          </p:val>
                                        </p:tav>
                                      </p:tavLst>
                                    </p:anim>
                                    <p:anim calcmode="lin" valueType="num">
                                      <p:cBhvr additive="base">
                                        <p:cTn id="5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7" grpId="0" animBg="1"/>
      <p:bldP spid="88" grpId="0" animBg="1"/>
      <p:bldP spid="8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sp>
        <p:nvSpPr>
          <p:cNvPr id="70" name="矩形 69"/>
          <p:cNvSpPr/>
          <p:nvPr/>
        </p:nvSpPr>
        <p:spPr>
          <a:xfrm>
            <a:off x="4499992" y="5369441"/>
            <a:ext cx="3606659" cy="507831"/>
          </a:xfrm>
          <a:prstGeom prst="rect">
            <a:avLst/>
          </a:prstGeom>
          <a:solidFill>
            <a:srgbClr val="00B0F0"/>
          </a:solidFill>
          <a:ln w="3175">
            <a:solidFill>
              <a:schemeClr val="bg1"/>
            </a:solidFill>
          </a:ln>
          <a:effectLst>
            <a:outerShdw blurRad="50800" dist="38100" dir="2700000" algn="tl" rotWithShape="0">
              <a:prstClr val="black">
                <a:alpha val="40000"/>
              </a:prstClr>
            </a:outerShdw>
          </a:effectLst>
        </p:spPr>
        <p:txBody>
          <a:bodyPr wrap="square" anchor="ctr">
            <a:spAutoFit/>
          </a:bodyPr>
          <a:lstStyle/>
          <a:p>
            <a:pPr fontAlgn="auto">
              <a:lnSpc>
                <a:spcPct val="150000"/>
              </a:lnSpc>
              <a:spcBef>
                <a:spcPts val="0"/>
              </a:spcBef>
              <a:spcAft>
                <a:spcPts val="0"/>
              </a:spcAft>
              <a:defRPr/>
            </a:pPr>
            <a:r>
              <a:rPr kumimoji="1" lang="zh-CN" altLang="en-US" b="1" dirty="0" smtClean="0">
                <a:solidFill>
                  <a:schemeClr val="bg1"/>
                </a:solidFill>
                <a:latin typeface="微软雅黑" pitchFamily="34" charset="-122"/>
                <a:ea typeface="微软雅黑" pitchFamily="34" charset="-122"/>
              </a:rPr>
              <a:t>老板心态，就是当家者的心态！</a:t>
            </a:r>
            <a:endParaRPr kumimoji="1" lang="en-US" altLang="zh-CN" b="1" dirty="0">
              <a:solidFill>
                <a:schemeClr val="bg1"/>
              </a:solidFill>
              <a:latin typeface="微软雅黑" pitchFamily="34" charset="-122"/>
              <a:ea typeface="微软雅黑" pitchFamily="34" charset="-122"/>
            </a:endParaRPr>
          </a:p>
        </p:txBody>
      </p:sp>
      <p:sp>
        <p:nvSpPr>
          <p:cNvPr id="71" name="矩形 70"/>
          <p:cNvSpPr/>
          <p:nvPr/>
        </p:nvSpPr>
        <p:spPr>
          <a:xfrm>
            <a:off x="4427984" y="1628800"/>
            <a:ext cx="3888432" cy="3416320"/>
          </a:xfrm>
          <a:prstGeom prst="rect">
            <a:avLst/>
          </a:prstGeom>
        </p:spPr>
        <p:txBody>
          <a:bodyPr wrap="square">
            <a:spAutoFit/>
          </a:bodyPr>
          <a:lstStyle/>
          <a:p>
            <a:pPr indent="414000">
              <a:lnSpc>
                <a:spcPct val="135000"/>
              </a:lnSpc>
              <a:spcBef>
                <a:spcPts val="200"/>
              </a:spcBef>
              <a:spcAft>
                <a:spcPts val="60"/>
              </a:spcAft>
            </a:pPr>
            <a:r>
              <a:rPr lang="zh-CN" altLang="en-US" sz="1600" dirty="0">
                <a:solidFill>
                  <a:srgbClr val="A6A6A6"/>
                </a:solidFill>
                <a:latin typeface="微软雅黑" pitchFamily="34" charset="-122"/>
                <a:ea typeface="微软雅黑" pitchFamily="34" charset="-122"/>
              </a:rPr>
              <a:t>洞房花烛夜，当新郎兴奋地揭开新娘的盖头，羞答答的新娘正低头看着地上，</a:t>
            </a:r>
            <a:r>
              <a:rPr lang="zh-CN" altLang="en-US" sz="1600" dirty="0" smtClean="0">
                <a:solidFill>
                  <a:srgbClr val="A6A6A6"/>
                </a:solidFill>
                <a:latin typeface="微软雅黑" pitchFamily="34" charset="-122"/>
                <a:ea typeface="微软雅黑" pitchFamily="34" charset="-122"/>
              </a:rPr>
              <a:t>忽然间</a:t>
            </a:r>
            <a:r>
              <a:rPr lang="zh-CN" altLang="en-US" sz="1600" dirty="0">
                <a:solidFill>
                  <a:srgbClr val="A6A6A6"/>
                </a:solidFill>
                <a:latin typeface="微软雅黑" pitchFamily="34" charset="-122"/>
                <a:ea typeface="微软雅黑" pitchFamily="34" charset="-122"/>
              </a:rPr>
              <a:t>掩口而笑，并以手指地：“看，看，看，老鼠在吃你家的大米，</a:t>
            </a:r>
            <a:r>
              <a:rPr lang="en-US" altLang="zh-CN" sz="1600" dirty="0">
                <a:solidFill>
                  <a:srgbClr val="A6A6A6"/>
                </a:solidFill>
                <a:latin typeface="微软雅黑" pitchFamily="34" charset="-122"/>
                <a:ea typeface="微软雅黑" pitchFamily="34" charset="-122"/>
              </a:rPr>
              <a:t>(*^__^*) </a:t>
            </a:r>
            <a:r>
              <a:rPr lang="zh-CN" altLang="en-US" sz="1600" dirty="0">
                <a:solidFill>
                  <a:srgbClr val="A6A6A6"/>
                </a:solidFill>
                <a:latin typeface="微软雅黑" pitchFamily="34" charset="-122"/>
                <a:ea typeface="微软雅黑" pitchFamily="34" charset="-122"/>
              </a:rPr>
              <a:t>嘻嘻</a:t>
            </a:r>
            <a:r>
              <a:rPr lang="en-US" altLang="zh-CN" sz="1600" dirty="0">
                <a:solidFill>
                  <a:srgbClr val="A6A6A6"/>
                </a:solidFill>
                <a:latin typeface="微软雅黑" pitchFamily="34" charset="-122"/>
                <a:ea typeface="微软雅黑" pitchFamily="34" charset="-122"/>
              </a:rPr>
              <a:t>……”</a:t>
            </a:r>
            <a:r>
              <a:rPr lang="zh-CN" altLang="en-US" sz="1600" dirty="0">
                <a:solidFill>
                  <a:srgbClr val="A6A6A6"/>
                </a:solidFill>
                <a:latin typeface="微软雅黑" pitchFamily="34" charset="-122"/>
                <a:ea typeface="微软雅黑" pitchFamily="34" charset="-122"/>
              </a:rPr>
              <a:t>。第二天早上，新郎还在酣睡，新娘</a:t>
            </a:r>
            <a:r>
              <a:rPr lang="zh-CN" altLang="en-US" sz="1600" dirty="0" smtClean="0">
                <a:solidFill>
                  <a:srgbClr val="A6A6A6"/>
                </a:solidFill>
                <a:latin typeface="微软雅黑" pitchFamily="34" charset="-122"/>
                <a:ea typeface="微软雅黑" pitchFamily="34" charset="-122"/>
              </a:rPr>
              <a:t>起床</a:t>
            </a:r>
            <a:r>
              <a:rPr lang="zh-CN" altLang="en-US" sz="1600" dirty="0">
                <a:solidFill>
                  <a:srgbClr val="A6A6A6"/>
                </a:solidFill>
                <a:latin typeface="微软雅黑" pitchFamily="34" charset="-122"/>
                <a:ea typeface="微软雅黑" pitchFamily="34" charset="-122"/>
              </a:rPr>
              <a:t>来，一声怒喝：“该死的老鼠！敢来偷吃老娘的大米！”“嗖！”的一声一只鞋子飞了过去。新郎不禁莞尔。很显然，新娘子快速完成心态的转变，拥有了当家者的心态，也就是老板的心态。</a:t>
            </a:r>
          </a:p>
        </p:txBody>
      </p:sp>
      <p:pic>
        <p:nvPicPr>
          <p:cNvPr id="72" name="图片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12776"/>
            <a:ext cx="3111500" cy="4555236"/>
          </a:xfrm>
          <a:prstGeom prst="rect">
            <a:avLst/>
          </a:prstGeom>
          <a:ln>
            <a:noFill/>
          </a:ln>
          <a:effectLst>
            <a:outerShdw blurRad="190500" algn="tl" rotWithShape="0">
              <a:srgbClr val="000000">
                <a:alpha val="70000"/>
              </a:srgbClr>
            </a:outerShdw>
          </a:effectLst>
        </p:spPr>
      </p:pic>
      <p:grpSp>
        <p:nvGrpSpPr>
          <p:cNvPr id="78" name="组合 7"/>
          <p:cNvGrpSpPr>
            <a:grpSpLocks/>
          </p:cNvGrpSpPr>
          <p:nvPr/>
        </p:nvGrpSpPr>
        <p:grpSpPr bwMode="auto">
          <a:xfrm>
            <a:off x="5274814" y="332656"/>
            <a:ext cx="2591744" cy="400110"/>
            <a:chOff x="1314727" y="2354041"/>
            <a:chExt cx="2591460" cy="400031"/>
          </a:xfrm>
        </p:grpSpPr>
        <p:pic>
          <p:nvPicPr>
            <p:cNvPr id="79" name="Picture 1027" descr="下方向箭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1511243" y="2354041"/>
              <a:ext cx="2394944"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1</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拥有老板的</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心态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81" name="直接连接符 80"/>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直接连接符 81"/>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262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anim calcmode="lin" valueType="num">
                                      <p:cBhvr>
                                        <p:cTn id="13" dur="1000" fill="hold"/>
                                        <p:tgtEl>
                                          <p:spTgt spid="71"/>
                                        </p:tgtEl>
                                        <p:attrNameLst>
                                          <p:attrName>ppt_x</p:attrName>
                                        </p:attrNameLst>
                                      </p:cBhvr>
                                      <p:tavLst>
                                        <p:tav tm="0">
                                          <p:val>
                                            <p:strVal val="#ppt_x"/>
                                          </p:val>
                                        </p:tav>
                                        <p:tav tm="100000">
                                          <p:val>
                                            <p:strVal val="#ppt_x"/>
                                          </p:val>
                                        </p:tav>
                                      </p:tavLst>
                                    </p:anim>
                                    <p:anim calcmode="lin" valueType="num">
                                      <p:cBhvr>
                                        <p:cTn id="14" dur="1000" fill="hold"/>
                                        <p:tgtEl>
                                          <p:spTgt spid="7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1000"/>
                                        <p:tgtEl>
                                          <p:spTgt spid="72"/>
                                        </p:tgtEl>
                                      </p:cBhvr>
                                    </p:animEffect>
                                    <p:anim calcmode="lin" valueType="num">
                                      <p:cBhvr>
                                        <p:cTn id="19" dur="1000" fill="hold"/>
                                        <p:tgtEl>
                                          <p:spTgt spid="72"/>
                                        </p:tgtEl>
                                        <p:attrNameLst>
                                          <p:attrName>ppt_x</p:attrName>
                                        </p:attrNameLst>
                                      </p:cBhvr>
                                      <p:tavLst>
                                        <p:tav tm="0">
                                          <p:val>
                                            <p:strVal val="#ppt_x"/>
                                          </p:val>
                                        </p:tav>
                                        <p:tav tm="100000">
                                          <p:val>
                                            <p:strVal val="#ppt_x"/>
                                          </p:val>
                                        </p:tav>
                                      </p:tavLst>
                                    </p:anim>
                                    <p:anim calcmode="lin" valueType="num">
                                      <p:cBhvr>
                                        <p:cTn id="20"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300"/>
                                  </p:stCondLst>
                                  <p:childTnLst>
                                    <p:set>
                                      <p:cBhvr>
                                        <p:cTn id="24" dur="1" fill="hold">
                                          <p:stCondLst>
                                            <p:cond delay="0"/>
                                          </p:stCondLst>
                                        </p:cTn>
                                        <p:tgtEl>
                                          <p:spTgt spid="70"/>
                                        </p:tgtEl>
                                        <p:attrNameLst>
                                          <p:attrName>style.visibility</p:attrName>
                                        </p:attrNameLst>
                                      </p:cBhvr>
                                      <p:to>
                                        <p:strVal val="visible"/>
                                      </p:to>
                                    </p:set>
                                    <p:animEffect transition="in" filter="wipe(left)">
                                      <p:cBhvr>
                                        <p:cTn id="25" dur="3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grpSp>
        <p:nvGrpSpPr>
          <p:cNvPr id="78" name="组合 7"/>
          <p:cNvGrpSpPr>
            <a:grpSpLocks/>
          </p:cNvGrpSpPr>
          <p:nvPr/>
        </p:nvGrpSpPr>
        <p:grpSpPr bwMode="auto">
          <a:xfrm>
            <a:off x="5274814" y="332656"/>
            <a:ext cx="2591744" cy="400110"/>
            <a:chOff x="1314727" y="2354041"/>
            <a:chExt cx="2591460" cy="400031"/>
          </a:xfrm>
        </p:grpSpPr>
        <p:pic>
          <p:nvPicPr>
            <p:cNvPr id="79"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1511243" y="2354041"/>
              <a:ext cx="2394944"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1</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拥有老板的</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心态</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81" name="直接连接符 80"/>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直接连接符 81"/>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5076056" y="1412776"/>
            <a:ext cx="3312493" cy="4487382"/>
          </a:xfrm>
          <a:prstGeom prst="rect">
            <a:avLst/>
          </a:prstGeom>
          <a:noFill/>
        </p:spPr>
        <p:txBody>
          <a:bodyPr wrap="square">
            <a:spAutoFit/>
          </a:bodyPr>
          <a:lstStyle/>
          <a:p>
            <a:pPr>
              <a:lnSpc>
                <a:spcPct val="140000"/>
              </a:lnSpc>
              <a:defRPr/>
            </a:pPr>
            <a:r>
              <a:rPr lang="zh-CN" altLang="en-US" sz="1600" dirty="0">
                <a:solidFill>
                  <a:schemeClr val="bg1">
                    <a:lumMod val="50000"/>
                  </a:schemeClr>
                </a:solidFill>
                <a:latin typeface="微软雅黑" pitchFamily="34" charset="-122"/>
                <a:ea typeface="微软雅黑" pitchFamily="34" charset="-122"/>
              </a:rPr>
              <a:t>       企业是一条航行于惊涛骇浪中的船，</a:t>
            </a:r>
            <a:r>
              <a:rPr lang="zh-CN" altLang="en-US" sz="2000" b="1" dirty="0">
                <a:solidFill>
                  <a:srgbClr val="00B0F0"/>
                </a:solidFill>
                <a:latin typeface="微软雅黑" pitchFamily="34" charset="-122"/>
                <a:ea typeface="微软雅黑" pitchFamily="34" charset="-122"/>
              </a:rPr>
              <a:t>老板是船长，员工是水手。</a:t>
            </a:r>
            <a:r>
              <a:rPr lang="zh-CN" altLang="zh-CN" sz="1600" dirty="0">
                <a:solidFill>
                  <a:schemeClr val="bg1">
                    <a:lumMod val="50000"/>
                  </a:schemeClr>
                </a:solidFill>
                <a:latin typeface="微软雅黑" pitchFamily="34" charset="-122"/>
                <a:ea typeface="微软雅黑" pitchFamily="34" charset="-122"/>
              </a:rPr>
              <a:t>一旦上了这条船，员工的命运就和老板的命运拴在一起了。老板和员工有着共同的前进方向，有着共同的目的地，双方绝对不是对立的。老板承受着保障公司生存以及全体员工发展的压力。与老板</a:t>
            </a:r>
            <a:r>
              <a:rPr lang="zh-CN" altLang="zh-CN" sz="2000" b="1" dirty="0">
                <a:solidFill>
                  <a:srgbClr val="00B0F0"/>
                </a:solidFill>
                <a:latin typeface="微软雅黑" pitchFamily="34" charset="-122"/>
                <a:ea typeface="微软雅黑" pitchFamily="34" charset="-122"/>
              </a:rPr>
              <a:t>同舟共济</a:t>
            </a:r>
            <a:r>
              <a:rPr lang="zh-CN" altLang="zh-CN" sz="1600" dirty="0">
                <a:solidFill>
                  <a:schemeClr val="bg1">
                    <a:lumMod val="50000"/>
                  </a:schemeClr>
                </a:solidFill>
                <a:latin typeface="微软雅黑" pitchFamily="34" charset="-122"/>
                <a:ea typeface="微软雅黑" pitchFamily="34" charset="-122"/>
              </a:rPr>
              <a:t>，包括尽职尽责地完成本职工作，最大可能地分担老板的压力，和老板一道，让企业这条船驶向成功的港湾。</a:t>
            </a:r>
          </a:p>
        </p:txBody>
      </p:sp>
      <p:pic>
        <p:nvPicPr>
          <p:cNvPr id="14" name="图片 13"/>
          <p:cNvPicPr>
            <a:picLocks noChangeAspect="1"/>
          </p:cNvPicPr>
          <p:nvPr/>
        </p:nvPicPr>
        <p:blipFill rotWithShape="1">
          <a:blip r:embed="rId4">
            <a:extLst>
              <a:ext uri="{28A0092B-C50C-407E-A947-70E740481C1C}">
                <a14:useLocalDpi xmlns:a14="http://schemas.microsoft.com/office/drawing/2010/main" val="0"/>
              </a:ext>
            </a:extLst>
          </a:blip>
          <a:srcRect l="24210" r="16768" b="2202"/>
          <a:stretch/>
        </p:blipFill>
        <p:spPr>
          <a:xfrm>
            <a:off x="611560" y="1268760"/>
            <a:ext cx="3863233" cy="48010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794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（一）团队的力量</a:t>
            </a:r>
            <a:endParaRPr lang="zh-CN" altLang="en-US" sz="1500" b="1" dirty="0">
              <a:solidFill>
                <a:srgbClr val="00B0F0"/>
              </a:solidFill>
            </a:endParaRPr>
          </a:p>
        </p:txBody>
      </p:sp>
      <p:sp>
        <p:nvSpPr>
          <p:cNvPr id="6" name="TextBox 5"/>
          <p:cNvSpPr txBox="1"/>
          <p:nvPr/>
        </p:nvSpPr>
        <p:spPr>
          <a:xfrm>
            <a:off x="468313" y="2133600"/>
            <a:ext cx="2879725" cy="3657600"/>
          </a:xfrm>
          <a:prstGeom prst="rect">
            <a:avLst/>
          </a:prstGeom>
          <a:noFill/>
        </p:spPr>
        <p:txBody>
          <a:bodyPr>
            <a:spAutoFit/>
          </a:bodyPr>
          <a:lstStyle/>
          <a:p>
            <a:pPr>
              <a:lnSpc>
                <a:spcPct val="130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但是项羽生性多疑，不能够任人唯贤，连一个范增都留不了，最后落得一个兵败身亡的下场。刘邦的胜利，是团队的胜利。刘邦建立了一个人才各得其所、才能适得其用的团队；而项羽则仅靠匹夫之勇，没有建立起一个人才得其所用的团队，所以失败是情理之中的事。所以刘邦的胜利是</a:t>
            </a:r>
            <a:r>
              <a:rPr lang="zh-CN" altLang="zh-CN" b="1" dirty="0">
                <a:solidFill>
                  <a:srgbClr val="00B0F0"/>
                </a:solidFill>
                <a:latin typeface="微软雅黑" pitchFamily="34" charset="-122"/>
                <a:ea typeface="微软雅黑" pitchFamily="34" charset="-122"/>
              </a:rPr>
              <a:t>一个团队对一个单人的胜利</a:t>
            </a:r>
            <a:r>
              <a:rPr lang="zh-CN" altLang="zh-CN" sz="1600" dirty="0">
                <a:latin typeface="微软雅黑" pitchFamily="34" charset="-122"/>
                <a:ea typeface="微软雅黑" pitchFamily="34" charset="-122"/>
              </a:rPr>
              <a:t>。</a:t>
            </a:r>
          </a:p>
        </p:txBody>
      </p:sp>
      <p:sp>
        <p:nvSpPr>
          <p:cNvPr id="7" name="TextBox 6"/>
          <p:cNvSpPr txBox="1"/>
          <p:nvPr/>
        </p:nvSpPr>
        <p:spPr>
          <a:xfrm>
            <a:off x="395288" y="908050"/>
            <a:ext cx="8208962" cy="1092200"/>
          </a:xfrm>
          <a:prstGeom prst="rect">
            <a:avLst/>
          </a:prstGeom>
          <a:noFill/>
        </p:spPr>
        <p:txBody>
          <a:bodyPr>
            <a:spAutoFit/>
          </a:bodyPr>
          <a:lstStyle/>
          <a:p>
            <a:pPr>
              <a:lnSpc>
                <a:spcPct val="130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两千多年前的</a:t>
            </a:r>
            <a:r>
              <a:rPr lang="zh-CN" altLang="zh-CN" sz="2000" b="1" dirty="0">
                <a:solidFill>
                  <a:srgbClr val="FF0000"/>
                </a:solidFill>
                <a:latin typeface="微软雅黑" pitchFamily="34" charset="-122"/>
                <a:ea typeface="微软雅黑" pitchFamily="34" charset="-122"/>
              </a:rPr>
              <a:t>楚汉相争</a:t>
            </a:r>
            <a:r>
              <a:rPr lang="zh-CN" altLang="zh-CN" sz="1600" dirty="0">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项羽勇猛无比，力大能拔山，然而最终得天下的，不是项羽，而是刘邦。因为刘邦网罗了很多人才，有三杰的韩信、张良和萧何，有宰狗的樊哙，赶车的夏侯婴，帮人做丧事的周勃，还有陈平、英布等，组成了一个人才济济的智囊团</a:t>
            </a:r>
            <a:r>
              <a:rPr lang="zh-CN" altLang="zh-CN" sz="1600" dirty="0">
                <a:latin typeface="微软雅黑" pitchFamily="34" charset="-122"/>
                <a:ea typeface="微软雅黑" pitchFamily="34" charset="-122"/>
              </a:rPr>
              <a:t>。</a:t>
            </a:r>
            <a:endParaRPr lang="zh-CN" altLang="en-US" sz="1600" dirty="0">
              <a:latin typeface="Arial" charset="0"/>
              <a:ea typeface="宋体" charset="-122"/>
            </a:endParaRPr>
          </a:p>
        </p:txBody>
      </p:sp>
      <p:pic>
        <p:nvPicPr>
          <p:cNvPr id="8" name="Picture 3" descr="C:\Documents and Settings\tdz\桌面\rdn_4ecef696281f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2348880"/>
            <a:ext cx="5080000" cy="33934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9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grpSp>
        <p:nvGrpSpPr>
          <p:cNvPr id="78" name="组合 7"/>
          <p:cNvGrpSpPr>
            <a:grpSpLocks/>
          </p:cNvGrpSpPr>
          <p:nvPr/>
        </p:nvGrpSpPr>
        <p:grpSpPr bwMode="auto">
          <a:xfrm>
            <a:off x="5274814" y="332656"/>
            <a:ext cx="3617666" cy="400110"/>
            <a:chOff x="1314727" y="2354041"/>
            <a:chExt cx="3617271" cy="400031"/>
          </a:xfrm>
        </p:grpSpPr>
        <p:pic>
          <p:nvPicPr>
            <p:cNvPr id="79"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1511243" y="2354041"/>
              <a:ext cx="3420755"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2</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尽职尽责，自动自发工作</a:t>
              </a:r>
              <a:endPar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endParaRPr>
            </a:p>
          </p:txBody>
        </p:sp>
      </p:grpSp>
      <p:cxnSp>
        <p:nvCxnSpPr>
          <p:cNvPr id="81" name="直接连接符 80"/>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直接连接符 81"/>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61442" name="Picture 2" descr="C:\Documents and Settings\tdz\桌面\1119965296316.jpg"/>
          <p:cNvPicPr>
            <a:picLocks noChangeAspect="1" noChangeArrowheads="1"/>
          </p:cNvPicPr>
          <p:nvPr/>
        </p:nvPicPr>
        <p:blipFill rotWithShape="1">
          <a:blip r:embed="rId4">
            <a:extLst>
              <a:ext uri="{28A0092B-C50C-407E-A947-70E740481C1C}">
                <a14:useLocalDpi xmlns:a14="http://schemas.microsoft.com/office/drawing/2010/main" val="0"/>
              </a:ext>
            </a:extLst>
          </a:blip>
          <a:srcRect l="9772" r="28031"/>
          <a:stretch/>
        </p:blipFill>
        <p:spPr bwMode="auto">
          <a:xfrm>
            <a:off x="491073" y="1411178"/>
            <a:ext cx="3816424" cy="392134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72000" y="1268413"/>
            <a:ext cx="4321175" cy="4206875"/>
          </a:xfrm>
          <a:prstGeom prst="rect">
            <a:avLst/>
          </a:prstGeom>
          <a:noFill/>
        </p:spPr>
        <p:txBody>
          <a:bodyPr>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在竞争的时代，谋求个人利益、自我实现是天经地义的。但是，遗憾的是很多人没有意识到</a:t>
            </a:r>
            <a:r>
              <a:rPr lang="zh-CN" altLang="zh-CN" b="1" dirty="0">
                <a:solidFill>
                  <a:srgbClr val="00A7E2"/>
                </a:solidFill>
                <a:latin typeface="微软雅黑" pitchFamily="34" charset="-122"/>
                <a:ea typeface="微软雅黑" pitchFamily="34" charset="-122"/>
              </a:rPr>
              <a:t>个性解放、自我实现与忠诚和敬业</a:t>
            </a:r>
            <a:r>
              <a:rPr lang="zh-CN" altLang="zh-CN" sz="1600" b="1" dirty="0">
                <a:solidFill>
                  <a:srgbClr val="00A7E2"/>
                </a:solidFill>
                <a:latin typeface="微软雅黑" pitchFamily="34" charset="-122"/>
                <a:ea typeface="微软雅黑" pitchFamily="34" charset="-122"/>
              </a:rPr>
              <a:t>并不对立，它们是相辅相成、缺一不可的。</a:t>
            </a:r>
            <a:r>
              <a:rPr lang="zh-CN" altLang="zh-CN" sz="1600" dirty="0">
                <a:solidFill>
                  <a:schemeClr val="bg1">
                    <a:lumMod val="50000"/>
                  </a:schemeClr>
                </a:solidFill>
                <a:latin typeface="微软雅黑" pitchFamily="34" charset="-122"/>
                <a:ea typeface="微软雅黑" pitchFamily="34" charset="-122"/>
              </a:rPr>
              <a:t>许多年轻人以玩世不恭的姿态对待工作，他们频繁跳槽，觉得自己工作是在出卖劳动力；他们蔑视敬业精神，嘲讽忠诚，将其视为老板盘剥、愚弄下属的手段。他们认为自己之所以工作，不过是迫于生计的需要。而实际上，</a:t>
            </a:r>
            <a:r>
              <a:rPr lang="zh-CN" altLang="zh-CN" b="1" dirty="0">
                <a:solidFill>
                  <a:srgbClr val="FF0000"/>
                </a:solidFill>
                <a:latin typeface="微软雅黑" pitchFamily="34" charset="-122"/>
                <a:ea typeface="微软雅黑" pitchFamily="34" charset="-122"/>
              </a:rPr>
              <a:t>你糟蹋工作，工作也就会糟蹋你</a:t>
            </a:r>
            <a:r>
              <a:rPr lang="zh-CN" altLang="zh-CN" dirty="0">
                <a:solidFill>
                  <a:srgbClr val="FF000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理论上说，工作只是一种契约，倘若只将工作看成付出劳动获得报酬，那么人与工具无异。</a:t>
            </a:r>
            <a:endParaRPr lang="en-US" altLang="zh-CN" sz="1600" dirty="0">
              <a:solidFill>
                <a:schemeClr val="bg1">
                  <a:lumMod val="50000"/>
                </a:schemeClr>
              </a:solidFill>
              <a:latin typeface="微软雅黑" pitchFamily="34" charset="-122"/>
              <a:ea typeface="微软雅黑" pitchFamily="34" charset="-122"/>
            </a:endParaRPr>
          </a:p>
        </p:txBody>
      </p:sp>
      <p:sp>
        <p:nvSpPr>
          <p:cNvPr id="13" name="TextBox 12"/>
          <p:cNvSpPr txBox="1">
            <a:spLocks noChangeArrowheads="1"/>
          </p:cNvSpPr>
          <p:nvPr/>
        </p:nvSpPr>
        <p:spPr bwMode="auto">
          <a:xfrm>
            <a:off x="539552" y="5651500"/>
            <a:ext cx="813613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b="1" dirty="0">
                <a:solidFill>
                  <a:srgbClr val="00B0F0"/>
                </a:solidFill>
                <a:latin typeface="微软雅黑" pitchFamily="34" charset="-122"/>
                <a:ea typeface="微软雅黑" pitchFamily="34" charset="-122"/>
              </a:rPr>
              <a:t> </a:t>
            </a:r>
            <a:r>
              <a:rPr lang="zh-CN" altLang="zh-CN" sz="2000" b="1" dirty="0">
                <a:solidFill>
                  <a:srgbClr val="00B0F0"/>
                </a:solidFill>
                <a:latin typeface="微软雅黑" pitchFamily="34" charset="-122"/>
                <a:ea typeface="微软雅黑" pitchFamily="34" charset="-122"/>
              </a:rPr>
              <a:t>爱上自己的工作</a:t>
            </a:r>
            <a:r>
              <a:rPr lang="zh-CN" altLang="zh-CN" sz="2000" b="1" dirty="0" smtClean="0">
                <a:solidFill>
                  <a:srgbClr val="00B0F0"/>
                </a:solidFill>
                <a:latin typeface="微软雅黑" pitchFamily="34" charset="-122"/>
                <a:ea typeface="微软雅黑" pitchFamily="34" charset="-122"/>
              </a:rPr>
              <a:t>，</a:t>
            </a:r>
            <a:r>
              <a:rPr lang="zh-CN" altLang="en-US" sz="2000" b="1" dirty="0" smtClean="0">
                <a:solidFill>
                  <a:srgbClr val="00B0F0"/>
                </a:solidFill>
                <a:latin typeface="微软雅黑" pitchFamily="34" charset="-122"/>
                <a:ea typeface="微软雅黑" pitchFamily="34" charset="-122"/>
              </a:rPr>
              <a:t>认真对待</a:t>
            </a:r>
            <a:r>
              <a:rPr lang="zh-CN" altLang="zh-CN" sz="2000" b="1" dirty="0" smtClean="0">
                <a:solidFill>
                  <a:srgbClr val="00B0F0"/>
                </a:solidFill>
                <a:latin typeface="微软雅黑" pitchFamily="34" charset="-122"/>
                <a:ea typeface="微软雅黑" pitchFamily="34" charset="-122"/>
              </a:rPr>
              <a:t>工作</a:t>
            </a:r>
            <a:r>
              <a:rPr lang="zh-CN" altLang="zh-CN" sz="2000" b="1" dirty="0">
                <a:solidFill>
                  <a:srgbClr val="00B0F0"/>
                </a:solidFill>
                <a:latin typeface="微软雅黑" pitchFamily="34" charset="-122"/>
                <a:ea typeface="微软雅黑" pitchFamily="34" charset="-122"/>
              </a:rPr>
              <a:t>，才能获取比物质大的多的收益。</a:t>
            </a:r>
            <a:endParaRPr lang="zh-CN" altLang="en-US" sz="2000" dirty="0">
              <a:solidFill>
                <a:srgbClr val="00B0F0"/>
              </a:solidFill>
            </a:endParaRPr>
          </a:p>
        </p:txBody>
      </p:sp>
    </p:spTree>
    <p:extLst>
      <p:ext uri="{BB962C8B-B14F-4D97-AF65-F5344CB8AC3E}">
        <p14:creationId xmlns:p14="http://schemas.microsoft.com/office/powerpoint/2010/main" val="406135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1442"/>
                                        </p:tgtEl>
                                        <p:attrNameLst>
                                          <p:attrName>style.visibility</p:attrName>
                                        </p:attrNameLst>
                                      </p:cBhvr>
                                      <p:to>
                                        <p:strVal val="visible"/>
                                      </p:to>
                                    </p:set>
                                    <p:animEffect transition="in" filter="fade">
                                      <p:cBhvr>
                                        <p:cTn id="17" dur="1000"/>
                                        <p:tgtEl>
                                          <p:spTgt spid="61442"/>
                                        </p:tgtEl>
                                      </p:cBhvr>
                                    </p:animEffect>
                                    <p:anim calcmode="lin" valueType="num">
                                      <p:cBhvr>
                                        <p:cTn id="18" dur="1000" fill="hold"/>
                                        <p:tgtEl>
                                          <p:spTgt spid="61442"/>
                                        </p:tgtEl>
                                        <p:attrNameLst>
                                          <p:attrName>ppt_x</p:attrName>
                                        </p:attrNameLst>
                                      </p:cBhvr>
                                      <p:tavLst>
                                        <p:tav tm="0">
                                          <p:val>
                                            <p:strVal val="#ppt_x"/>
                                          </p:val>
                                        </p:tav>
                                        <p:tav tm="100000">
                                          <p:val>
                                            <p:strVal val="#ppt_x"/>
                                          </p:val>
                                        </p:tav>
                                      </p:tavLst>
                                    </p:anim>
                                    <p:anim calcmode="lin" valueType="num">
                                      <p:cBhvr>
                                        <p:cTn id="19" dur="1000" fill="hold"/>
                                        <p:tgtEl>
                                          <p:spTgt spid="6144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grpSp>
        <p:nvGrpSpPr>
          <p:cNvPr id="78" name="组合 7"/>
          <p:cNvGrpSpPr>
            <a:grpSpLocks/>
          </p:cNvGrpSpPr>
          <p:nvPr/>
        </p:nvGrpSpPr>
        <p:grpSpPr bwMode="auto">
          <a:xfrm>
            <a:off x="5274814" y="332656"/>
            <a:ext cx="3361186" cy="400110"/>
            <a:chOff x="1314727" y="2354041"/>
            <a:chExt cx="3360819" cy="400031"/>
          </a:xfrm>
        </p:grpSpPr>
        <p:pic>
          <p:nvPicPr>
            <p:cNvPr id="79"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1511243" y="2354041"/>
              <a:ext cx="3164303" cy="400031"/>
            </a:xfrm>
            <a:prstGeom prst="rect">
              <a:avLst/>
            </a:prstGeom>
          </p:spPr>
          <p:txBody>
            <a:bodyPr wrap="none">
              <a:spAutoFit/>
            </a:bodyPr>
            <a:lstStyle/>
            <a:p>
              <a:pPr>
                <a:defRPr/>
              </a:pPr>
              <a:r>
                <a:rPr lang="en-US" altLang="zh-CN"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3</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忠诚</a:t>
              </a:r>
              <a:r>
                <a:rPr lang="zh-CN" altLang="en-US"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，要</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用业绩来证明</a:t>
              </a:r>
            </a:p>
          </p:txBody>
        </p:sp>
      </p:grpSp>
      <p:cxnSp>
        <p:nvCxnSpPr>
          <p:cNvPr id="81" name="直接连接符 80"/>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直接连接符 81"/>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62466" name="Picture 2" descr="C:\Documents and Settings\tdz\桌面\xpic391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718" r="8304"/>
          <a:stretch/>
        </p:blipFill>
        <p:spPr bwMode="auto">
          <a:xfrm>
            <a:off x="4830627" y="1628800"/>
            <a:ext cx="3938480" cy="38173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39552" y="1897038"/>
            <a:ext cx="4104456" cy="3280898"/>
          </a:xfrm>
          <a:prstGeom prst="rect">
            <a:avLst/>
          </a:prstGeom>
          <a:noFill/>
        </p:spPr>
        <p:txBody>
          <a:bodyPr wrap="square">
            <a:spAutoFit/>
          </a:bodyPr>
          <a:lstStyle/>
          <a:p>
            <a:pPr>
              <a:lnSpc>
                <a:spcPct val="140000"/>
              </a:lnSpc>
              <a:defRPr/>
            </a:pPr>
            <a:r>
              <a:rPr lang="zh-CN" altLang="en-US" sz="1600" dirty="0" smtClean="0">
                <a:solidFill>
                  <a:schemeClr val="bg1">
                    <a:lumMod val="50000"/>
                  </a:schemeClr>
                </a:solidFill>
                <a:latin typeface="微软雅黑" pitchFamily="34" charset="-122"/>
                <a:ea typeface="微软雅黑" pitchFamily="34" charset="-122"/>
              </a:rPr>
              <a:t>忠诚</a:t>
            </a:r>
            <a:r>
              <a:rPr lang="zh-CN" altLang="en-US" sz="1600" dirty="0">
                <a:solidFill>
                  <a:schemeClr val="bg1">
                    <a:lumMod val="50000"/>
                  </a:schemeClr>
                </a:solidFill>
                <a:latin typeface="微软雅黑" pitchFamily="34" charset="-122"/>
                <a:ea typeface="微软雅黑" pitchFamily="34" charset="-122"/>
              </a:rPr>
              <a:t>不同于一味的阿谀奉承，不用嘴巴说出来的，它不仅要经受考验，而且还表现在你的行动和行为上。当然，忠诚胜于能力，并不是对能力的否定。一个只有忠诚而无能力的人，是无用之人。</a:t>
            </a:r>
            <a:r>
              <a:rPr lang="zh-CN" altLang="en-US" b="1" dirty="0">
                <a:solidFill>
                  <a:srgbClr val="00B0F0"/>
                </a:solidFill>
                <a:latin typeface="微软雅黑" pitchFamily="34" charset="-122"/>
                <a:ea typeface="微软雅黑" pitchFamily="34" charset="-122"/>
              </a:rPr>
              <a:t>忠诚，是要用业绩来证明的，而不是口头上的</a:t>
            </a:r>
            <a:r>
              <a:rPr lang="zh-CN" altLang="en-US" b="1" dirty="0" smtClean="0">
                <a:solidFill>
                  <a:srgbClr val="00B0F0"/>
                </a:solidFill>
                <a:latin typeface="微软雅黑" pitchFamily="34" charset="-122"/>
                <a:ea typeface="微软雅黑" pitchFamily="34" charset="-122"/>
              </a:rPr>
              <a:t>效忠</a:t>
            </a:r>
            <a:r>
              <a:rPr lang="zh-CN" altLang="en-US" sz="1600" dirty="0" smtClean="0">
                <a:solidFill>
                  <a:schemeClr val="bg1">
                    <a:lumMod val="50000"/>
                  </a:schemeClr>
                </a:solidFill>
                <a:latin typeface="微软雅黑" pitchFamily="34" charset="-122"/>
                <a:ea typeface="微软雅黑" pitchFamily="34" charset="-122"/>
              </a:rPr>
              <a:t>。</a:t>
            </a:r>
            <a:r>
              <a:rPr lang="zh-CN" altLang="en-US" sz="1600" dirty="0">
                <a:solidFill>
                  <a:schemeClr val="bg1">
                    <a:lumMod val="50000"/>
                  </a:schemeClr>
                </a:solidFill>
                <a:latin typeface="微软雅黑" pitchFamily="34" charset="-122"/>
                <a:ea typeface="微软雅黑" pitchFamily="34" charset="-122"/>
              </a:rPr>
              <a:t>比如一个天天跪在你面前表示忠诚于你，却不肯为你做一点事，你稀罕这种“忠诚”吗？你愿意因为他“忠诚”而把他养起来吗</a:t>
            </a:r>
            <a:r>
              <a:rPr lang="zh-CN" altLang="en-US" sz="1600" dirty="0" smtClean="0">
                <a:solidFill>
                  <a:schemeClr val="bg1">
                    <a:lumMod val="50000"/>
                  </a:schemeClr>
                </a:solidFill>
                <a:latin typeface="微软雅黑" pitchFamily="34" charset="-122"/>
                <a:ea typeface="微软雅黑" pitchFamily="34" charset="-122"/>
              </a:rPr>
              <a:t>？</a:t>
            </a:r>
            <a:endParaRPr lang="zh-CN" altLang="zh-CN" sz="1600" dirty="0">
              <a:solidFill>
                <a:schemeClr val="bg1">
                  <a:lumMod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8240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2466"/>
                                        </p:tgtEl>
                                        <p:attrNameLst>
                                          <p:attrName>style.visibility</p:attrName>
                                        </p:attrNameLst>
                                      </p:cBhvr>
                                      <p:to>
                                        <p:strVal val="visible"/>
                                      </p:to>
                                    </p:set>
                                    <p:animEffect transition="in" filter="fade">
                                      <p:cBhvr>
                                        <p:cTn id="17" dur="1000"/>
                                        <p:tgtEl>
                                          <p:spTgt spid="62466"/>
                                        </p:tgtEl>
                                      </p:cBhvr>
                                    </p:animEffect>
                                    <p:anim calcmode="lin" valueType="num">
                                      <p:cBhvr>
                                        <p:cTn id="18" dur="1000" fill="hold"/>
                                        <p:tgtEl>
                                          <p:spTgt spid="62466"/>
                                        </p:tgtEl>
                                        <p:attrNameLst>
                                          <p:attrName>ppt_x</p:attrName>
                                        </p:attrNameLst>
                                      </p:cBhvr>
                                      <p:tavLst>
                                        <p:tav tm="0">
                                          <p:val>
                                            <p:strVal val="#ppt_x"/>
                                          </p:val>
                                        </p:tav>
                                        <p:tav tm="100000">
                                          <p:val>
                                            <p:strVal val="#ppt_x"/>
                                          </p:val>
                                        </p:tav>
                                      </p:tavLst>
                                    </p:anim>
                                    <p:anim calcmode="lin" valueType="num">
                                      <p:cBhvr>
                                        <p:cTn id="19" dur="1000" fill="hold"/>
                                        <p:tgtEl>
                                          <p:spTgt spid="624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（三）怎样做到忠诚？</a:t>
            </a:r>
            <a:endParaRPr lang="zh-CN" altLang="en-US" sz="1500" b="1" dirty="0">
              <a:solidFill>
                <a:srgbClr val="00B0F0"/>
              </a:solidFill>
            </a:endParaRPr>
          </a:p>
        </p:txBody>
      </p:sp>
      <p:grpSp>
        <p:nvGrpSpPr>
          <p:cNvPr id="78" name="组合 7"/>
          <p:cNvGrpSpPr>
            <a:grpSpLocks/>
          </p:cNvGrpSpPr>
          <p:nvPr/>
        </p:nvGrpSpPr>
        <p:grpSpPr bwMode="auto">
          <a:xfrm>
            <a:off x="5274814" y="332656"/>
            <a:ext cx="2591744" cy="400110"/>
            <a:chOff x="1314727" y="2354041"/>
            <a:chExt cx="2591461" cy="400031"/>
          </a:xfrm>
        </p:grpSpPr>
        <p:pic>
          <p:nvPicPr>
            <p:cNvPr id="79" name="Picture 1027" descr="下方向箭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727" y="2394035"/>
              <a:ext cx="213337" cy="319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a:xfrm>
              <a:off x="1511243" y="2354041"/>
              <a:ext cx="2394945" cy="400031"/>
            </a:xfrm>
            <a:prstGeom prst="rect">
              <a:avLst/>
            </a:prstGeom>
          </p:spPr>
          <p:txBody>
            <a:bodyPr wrap="none">
              <a:spAutoFit/>
            </a:bodyPr>
            <a:lstStyle/>
            <a:p>
              <a:pPr>
                <a:defRPr/>
              </a:pPr>
              <a:r>
                <a:rPr lang="en-US"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4</a:t>
              </a:r>
              <a:r>
                <a:rPr lang="zh-CN" altLang="zh-CN" sz="2000" b="1" dirty="0" smtClean="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a:t>
              </a:r>
              <a:r>
                <a:rPr lang="zh-CN" altLang="en-US" sz="2000" b="1" dirty="0">
                  <a:solidFill>
                    <a:srgbClr val="FFC000"/>
                  </a:solidFill>
                  <a:effectLst>
                    <a:outerShdw blurRad="50800" dist="38100" dir="2700000" algn="tl" rotWithShape="0">
                      <a:prstClr val="black">
                        <a:alpha val="40000"/>
                      </a:prstClr>
                    </a:outerShdw>
                  </a:effectLst>
                  <a:latin typeface="微软雅黑" pitchFamily="34" charset="-122"/>
                  <a:ea typeface="微软雅黑" pitchFamily="34" charset="-122"/>
                </a:rPr>
                <a:t>不要频繁地跳槽</a:t>
              </a:r>
            </a:p>
          </p:txBody>
        </p:sp>
      </p:grpSp>
      <p:cxnSp>
        <p:nvCxnSpPr>
          <p:cNvPr id="81" name="直接连接符 80"/>
          <p:cNvCxnSpPr/>
          <p:nvPr/>
        </p:nvCxnSpPr>
        <p:spPr bwMode="auto">
          <a:xfrm>
            <a:off x="5222348" y="732766"/>
            <a:ext cx="3528392"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82" name="直接连接符 81"/>
          <p:cNvCxnSpPr/>
          <p:nvPr/>
        </p:nvCxnSpPr>
        <p:spPr bwMode="auto">
          <a:xfrm>
            <a:off x="5222348" y="764704"/>
            <a:ext cx="3528392" cy="0"/>
          </a:xfrm>
          <a:prstGeom prst="line">
            <a:avLst/>
          </a:prstGeom>
          <a:ln/>
        </p:spPr>
        <p:style>
          <a:lnRef idx="1">
            <a:schemeClr val="accent6"/>
          </a:lnRef>
          <a:fillRef idx="0">
            <a:schemeClr val="accent6"/>
          </a:fillRef>
          <a:effectRef idx="0">
            <a:schemeClr val="accent6"/>
          </a:effectRef>
          <a:fontRef idx="minor">
            <a:schemeClr val="tx1"/>
          </a:fontRef>
        </p:style>
      </p:cxnSp>
      <p:pic>
        <p:nvPicPr>
          <p:cNvPr id="63490" name="Picture 2" descr="C:\Documents and Settings\tdz\桌面\新建文件夹\跳槽0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144" y="1124273"/>
            <a:ext cx="5715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67544" y="4918450"/>
            <a:ext cx="8283196" cy="1131079"/>
          </a:xfrm>
          <a:prstGeom prst="rect">
            <a:avLst/>
          </a:prstGeom>
          <a:noFill/>
        </p:spPr>
        <p:txBody>
          <a:bodyPr wrap="square">
            <a:spAutoFit/>
          </a:bodyPr>
          <a:lstStyle/>
          <a:p>
            <a:pPr>
              <a:lnSpc>
                <a:spcPct val="13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忠诚的前提，是</a:t>
            </a:r>
            <a:r>
              <a:rPr lang="zh-CN" altLang="en-US" sz="1600" dirty="0">
                <a:solidFill>
                  <a:schemeClr val="bg1">
                    <a:lumMod val="50000"/>
                  </a:schemeClr>
                </a:solidFill>
                <a:latin typeface="微软雅黑" pitchFamily="34" charset="-122"/>
                <a:ea typeface="微软雅黑" pitchFamily="34" charset="-122"/>
              </a:rPr>
              <a:t>忠诚的</a:t>
            </a:r>
            <a:r>
              <a:rPr lang="zh-CN" altLang="zh-CN" sz="1600" dirty="0">
                <a:solidFill>
                  <a:schemeClr val="bg1">
                    <a:lumMod val="50000"/>
                  </a:schemeClr>
                </a:solidFill>
                <a:latin typeface="微软雅黑" pitchFamily="34" charset="-122"/>
                <a:ea typeface="微软雅黑" pitchFamily="34" charset="-122"/>
              </a:rPr>
              <a:t>对象值得忠诚，忠诚并不否认跳槽，但频繁跳槽就应该否定了</a:t>
            </a:r>
            <a:r>
              <a:rPr lang="zh-CN" altLang="zh-CN" sz="1600" dirty="0" smtClean="0">
                <a:solidFill>
                  <a:schemeClr val="bg1">
                    <a:lumMod val="50000"/>
                  </a:schemeClr>
                </a:solidFill>
                <a:latin typeface="微软雅黑" pitchFamily="34" charset="-122"/>
                <a:ea typeface="微软雅黑" pitchFamily="34" charset="-122"/>
              </a:rPr>
              <a:t>。</a:t>
            </a:r>
            <a:r>
              <a:rPr lang="zh-CN" altLang="zh-CN" b="1" dirty="0" smtClean="0">
                <a:solidFill>
                  <a:srgbClr val="FF0000"/>
                </a:solidFill>
                <a:latin typeface="微软雅黑" pitchFamily="34" charset="-122"/>
                <a:ea typeface="微软雅黑" pitchFamily="34" charset="-122"/>
              </a:rPr>
              <a:t>老板骨子里</a:t>
            </a:r>
            <a:r>
              <a:rPr lang="zh-CN" altLang="en-US" b="1" dirty="0" smtClean="0">
                <a:solidFill>
                  <a:srgbClr val="FF0000"/>
                </a:solidFill>
                <a:latin typeface="微软雅黑" pitchFamily="34" charset="-122"/>
                <a:ea typeface="微软雅黑" pitchFamily="34" charset="-122"/>
              </a:rPr>
              <a:t>都</a:t>
            </a:r>
            <a:r>
              <a:rPr lang="zh-CN" altLang="zh-CN" b="1" dirty="0" smtClean="0">
                <a:solidFill>
                  <a:srgbClr val="FF0000"/>
                </a:solidFill>
                <a:latin typeface="微软雅黑" pitchFamily="34" charset="-122"/>
                <a:ea typeface="微软雅黑" pitchFamily="34" charset="-122"/>
              </a:rPr>
              <a:t>不</a:t>
            </a:r>
            <a:r>
              <a:rPr lang="zh-CN" altLang="zh-CN" b="1" dirty="0">
                <a:solidFill>
                  <a:srgbClr val="FF0000"/>
                </a:solidFill>
                <a:latin typeface="微软雅黑" pitchFamily="34" charset="-122"/>
                <a:ea typeface="微软雅黑" pitchFamily="34" charset="-122"/>
              </a:rPr>
              <a:t>喜欢频繁跳槽的人</a:t>
            </a:r>
            <a:r>
              <a:rPr lang="zh-CN" altLang="zh-CN" sz="1600" dirty="0">
                <a:solidFill>
                  <a:schemeClr val="bg1">
                    <a:lumMod val="50000"/>
                  </a:schemeClr>
                </a:solidFill>
                <a:latin typeface="微软雅黑" pitchFamily="34" charset="-122"/>
                <a:ea typeface="微软雅黑" pitchFamily="34" charset="-122"/>
              </a:rPr>
              <a:t>，不管你是出于什么原因跳槽，老板都会认为你缺乏忠诚意识。</a:t>
            </a:r>
          </a:p>
        </p:txBody>
      </p:sp>
      <p:sp>
        <p:nvSpPr>
          <p:cNvPr id="4" name="矩形 3"/>
          <p:cNvSpPr/>
          <p:nvPr/>
        </p:nvSpPr>
        <p:spPr>
          <a:xfrm>
            <a:off x="5940152" y="1772816"/>
            <a:ext cx="2810588" cy="2336024"/>
          </a:xfrm>
          <a:prstGeom prst="rect">
            <a:avLst/>
          </a:prstGeom>
        </p:spPr>
        <p:txBody>
          <a:bodyPr wrap="square">
            <a:spAutoFit/>
          </a:bodyPr>
          <a:lstStyle/>
          <a:p>
            <a:pPr>
              <a:lnSpc>
                <a:spcPct val="135000"/>
              </a:lnSpc>
              <a:defRPr/>
            </a:pPr>
            <a:r>
              <a:rPr lang="zh-CN" altLang="en-US" sz="1600" dirty="0" smtClean="0">
                <a:solidFill>
                  <a:schemeClr val="bg1">
                    <a:lumMod val="50000"/>
                  </a:schemeClr>
                </a:solidFill>
                <a:latin typeface="微软雅黑" pitchFamily="34" charset="-122"/>
                <a:ea typeface="微软雅黑" pitchFamily="34" charset="-122"/>
              </a:rPr>
              <a:t>       </a:t>
            </a:r>
            <a:r>
              <a:rPr lang="zh-CN" altLang="en-US" sz="2400" b="1" dirty="0" smtClean="0">
                <a:solidFill>
                  <a:srgbClr val="FF6600"/>
                </a:solidFill>
                <a:latin typeface="微软雅黑" pitchFamily="34" charset="-122"/>
                <a:ea typeface="微软雅黑" pitchFamily="34" charset="-122"/>
              </a:rPr>
              <a:t>忠诚</a:t>
            </a:r>
            <a:r>
              <a:rPr lang="zh-CN" altLang="en-US" sz="2400" b="1" dirty="0">
                <a:solidFill>
                  <a:srgbClr val="FF6600"/>
                </a:solidFill>
                <a:latin typeface="微软雅黑" pitchFamily="34" charset="-122"/>
                <a:ea typeface="微软雅黑" pitchFamily="34" charset="-122"/>
              </a:rPr>
              <a:t>是神圣的，</a:t>
            </a:r>
            <a:r>
              <a:rPr lang="zh-CN" altLang="en-US" sz="1600" dirty="0">
                <a:solidFill>
                  <a:schemeClr val="bg1">
                    <a:lumMod val="50000"/>
                  </a:schemeClr>
                </a:solidFill>
                <a:latin typeface="微软雅黑" pitchFamily="34" charset="-122"/>
                <a:ea typeface="微软雅黑" pitchFamily="34" charset="-122"/>
              </a:rPr>
              <a:t>并不是一种可以随便付出的情感。如果你不打算忠诚于一个企业，就不要随便选择它，</a:t>
            </a:r>
            <a:r>
              <a:rPr lang="zh-CN" altLang="en-US" b="1" dirty="0">
                <a:solidFill>
                  <a:srgbClr val="00A7E2"/>
                </a:solidFill>
                <a:latin typeface="微软雅黑" pitchFamily="34" charset="-122"/>
                <a:ea typeface="微软雅黑" pitchFamily="34" charset="-122"/>
              </a:rPr>
              <a:t>如果你忠诚于一个企业，就不能轻易离开它。</a:t>
            </a:r>
          </a:p>
        </p:txBody>
      </p:sp>
    </p:spTree>
    <p:extLst>
      <p:ext uri="{BB962C8B-B14F-4D97-AF65-F5344CB8AC3E}">
        <p14:creationId xmlns:p14="http://schemas.microsoft.com/office/powerpoint/2010/main" val="239584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righ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3490"/>
                                        </p:tgtEl>
                                        <p:attrNameLst>
                                          <p:attrName>style.visibility</p:attrName>
                                        </p:attrNameLst>
                                      </p:cBhvr>
                                      <p:to>
                                        <p:strVal val="visible"/>
                                      </p:to>
                                    </p:set>
                                    <p:animEffect transition="in" filter="fade">
                                      <p:cBhvr>
                                        <p:cTn id="17" dur="1000"/>
                                        <p:tgtEl>
                                          <p:spTgt spid="63490"/>
                                        </p:tgtEl>
                                      </p:cBhvr>
                                    </p:animEffect>
                                    <p:anim calcmode="lin" valueType="num">
                                      <p:cBhvr>
                                        <p:cTn id="18" dur="1000" fill="hold"/>
                                        <p:tgtEl>
                                          <p:spTgt spid="63490"/>
                                        </p:tgtEl>
                                        <p:attrNameLst>
                                          <p:attrName>ppt_x</p:attrName>
                                        </p:attrNameLst>
                                      </p:cBhvr>
                                      <p:tavLst>
                                        <p:tav tm="0">
                                          <p:val>
                                            <p:strVal val="#ppt_x"/>
                                          </p:val>
                                        </p:tav>
                                        <p:tav tm="100000">
                                          <p:val>
                                            <p:strVal val="#ppt_x"/>
                                          </p:val>
                                        </p:tav>
                                      </p:tavLst>
                                    </p:anim>
                                    <p:anim calcmode="lin" valueType="num">
                                      <p:cBhvr>
                                        <p:cTn id="19" dur="1000" fill="hold"/>
                                        <p:tgtEl>
                                          <p:spTgt spid="6349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2" descr="C:\Documents and Settings\tdz\桌面\新建文件夹\为高手鼓掌.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4" y="4635336"/>
            <a:ext cx="2908800" cy="1818000"/>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3" descr="C:\Documents and Settings\tdz\桌面\新建文件夹\201212817323049203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207" y="4635336"/>
            <a:ext cx="2908800" cy="1818000"/>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4" name="Picture 4" descr="C:\Documents and Settings\tdz\桌面\新建文件夹\201251185537155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635336"/>
            <a:ext cx="2908800" cy="1818000"/>
          </a:xfrm>
          <a:prstGeom prst="rect">
            <a:avLst/>
          </a:prstGeom>
          <a:noFill/>
          <a:ln w="38100">
            <a:solidFill>
              <a:srgbClr val="FFFFFF"/>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Oval 60">
            <a:hlinkClick r:id="rId5"/>
          </p:cNvPr>
          <p:cNvSpPr>
            <a:spLocks noChangeArrowheads="1"/>
          </p:cNvSpPr>
          <p:nvPr/>
        </p:nvSpPr>
        <p:spPr bwMode="auto">
          <a:xfrm>
            <a:off x="5004049" y="2757241"/>
            <a:ext cx="444010" cy="523875"/>
          </a:xfrm>
          <a:prstGeom prst="ellipse">
            <a:avLst/>
          </a:prstGeom>
          <a:solidFill>
            <a:srgbClr val="0079C5">
              <a:alpha val="0"/>
            </a:srgbClr>
          </a:solidFill>
          <a:ln w="33338">
            <a:no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sp>
        <p:nvSpPr>
          <p:cNvPr id="56" name="Oval 61">
            <a:hlinkClick r:id="rId6"/>
          </p:cNvPr>
          <p:cNvSpPr>
            <a:spLocks noChangeArrowheads="1"/>
          </p:cNvSpPr>
          <p:nvPr/>
        </p:nvSpPr>
        <p:spPr bwMode="auto">
          <a:xfrm>
            <a:off x="5016011" y="3565675"/>
            <a:ext cx="420086" cy="521494"/>
          </a:xfrm>
          <a:prstGeom prst="ellipse">
            <a:avLst/>
          </a:prstGeom>
          <a:solidFill>
            <a:srgbClr val="0079C5">
              <a:alpha val="0"/>
            </a:srgbClr>
          </a:solidFill>
          <a:ln w="33338">
            <a:no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sp>
        <p:nvSpPr>
          <p:cNvPr id="57" name="矩形​​ 5"/>
          <p:cNvSpPr>
            <a:spLocks noChangeArrowheads="1"/>
          </p:cNvSpPr>
          <p:nvPr/>
        </p:nvSpPr>
        <p:spPr bwMode="auto">
          <a:xfrm>
            <a:off x="98301" y="538162"/>
            <a:ext cx="8964613" cy="3946525"/>
          </a:xfrm>
          <a:prstGeom prst="rect">
            <a:avLst/>
          </a:prstGeom>
          <a:solidFill>
            <a:srgbClr val="00ADDC"/>
          </a:solidFill>
          <a:ln w="9525" cmpd="sng">
            <a:noFill/>
            <a:miter lim="800000"/>
            <a:headEnd/>
            <a:tailEnd/>
          </a:ln>
        </p:spPr>
        <p:txBody>
          <a:bodyPr lIns="288000" anchor="b"/>
          <a:lstStyle/>
          <a:p>
            <a:pPr fontAlgn="base">
              <a:spcBef>
                <a:spcPct val="0"/>
              </a:spcBef>
              <a:spcAft>
                <a:spcPct val="0"/>
              </a:spcAft>
            </a:pPr>
            <a:endParaRPr lang="zh-CN" altLang="zh-CN" sz="2800" dirty="0">
              <a:solidFill>
                <a:prstClr val="white"/>
              </a:solidFill>
              <a:latin typeface="微软雅黑" pitchFamily="34" charset="-122"/>
              <a:ea typeface="微软雅黑" pitchFamily="34" charset="-122"/>
              <a:sym typeface="Arial" pitchFamily="34" charset="0"/>
            </a:endParaRPr>
          </a:p>
        </p:txBody>
      </p:sp>
      <p:sp>
        <p:nvSpPr>
          <p:cNvPr id="58" name="TextBox 19"/>
          <p:cNvSpPr txBox="1">
            <a:spLocks noChangeArrowheads="1"/>
          </p:cNvSpPr>
          <p:nvPr/>
        </p:nvSpPr>
        <p:spPr bwMode="auto">
          <a:xfrm>
            <a:off x="6804027" y="4219328"/>
            <a:ext cx="184731" cy="369332"/>
          </a:xfrm>
          <a:prstGeom prst="rect">
            <a:avLst/>
          </a:prstGeom>
          <a:noFill/>
          <a:ln w="9525">
            <a:noFill/>
            <a:miter lim="800000"/>
            <a:headEnd/>
            <a:tailEnd/>
          </a:ln>
        </p:spPr>
        <p:txBody>
          <a:bodyPr wrap="none">
            <a:spAutoFit/>
          </a:bodyPr>
          <a:lstStyle/>
          <a:p>
            <a:pPr fontAlgn="base">
              <a:spcBef>
                <a:spcPct val="0"/>
              </a:spcBef>
              <a:spcAft>
                <a:spcPct val="0"/>
              </a:spcAft>
            </a:pPr>
            <a:endParaRPr lang="zh-CN" altLang="en-US" smtClean="0">
              <a:solidFill>
                <a:srgbClr val="FFFFFF"/>
              </a:solidFill>
              <a:latin typeface="Arial" pitchFamily="34" charset="0"/>
            </a:endParaRPr>
          </a:p>
        </p:txBody>
      </p:sp>
      <p:sp>
        <p:nvSpPr>
          <p:cNvPr id="59" name="Line 33"/>
          <p:cNvSpPr>
            <a:spLocks noChangeShapeType="1"/>
          </p:cNvSpPr>
          <p:nvPr/>
        </p:nvSpPr>
        <p:spPr bwMode="auto">
          <a:xfrm flipV="1">
            <a:off x="5224465" y="1671390"/>
            <a:ext cx="1587" cy="2700338"/>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0" name="Line 5"/>
          <p:cNvSpPr>
            <a:spLocks noChangeShapeType="1"/>
          </p:cNvSpPr>
          <p:nvPr/>
        </p:nvSpPr>
        <p:spPr bwMode="auto">
          <a:xfrm>
            <a:off x="0" y="3913338"/>
            <a:ext cx="1384300" cy="2381"/>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1" name="Freeform 18"/>
          <p:cNvSpPr>
            <a:spLocks/>
          </p:cNvSpPr>
          <p:nvPr/>
        </p:nvSpPr>
        <p:spPr bwMode="auto">
          <a:xfrm>
            <a:off x="1366838" y="2767956"/>
            <a:ext cx="201612" cy="1279922"/>
          </a:xfrm>
          <a:custGeom>
            <a:avLst/>
            <a:gdLst>
              <a:gd name="T0" fmla="*/ 127 w 127"/>
              <a:gd name="T1" fmla="*/ 0 h 1075"/>
              <a:gd name="T2" fmla="*/ 0 w 127"/>
              <a:gd name="T3" fmla="*/ 1075 h 1075"/>
              <a:gd name="T4" fmla="*/ 127 w 127"/>
              <a:gd name="T5" fmla="*/ 0 h 1075"/>
              <a:gd name="T6" fmla="*/ 0 60000 65536"/>
              <a:gd name="T7" fmla="*/ 0 60000 65536"/>
              <a:gd name="T8" fmla="*/ 0 60000 65536"/>
              <a:gd name="T9" fmla="*/ 0 w 127"/>
              <a:gd name="T10" fmla="*/ 0 h 1075"/>
              <a:gd name="T11" fmla="*/ 127 w 127"/>
              <a:gd name="T12" fmla="*/ 1075 h 1075"/>
            </a:gdLst>
            <a:ahLst/>
            <a:cxnLst>
              <a:cxn ang="T6">
                <a:pos x="T0" y="T1"/>
              </a:cxn>
              <a:cxn ang="T7">
                <a:pos x="T2" y="T3"/>
              </a:cxn>
              <a:cxn ang="T8">
                <a:pos x="T4" y="T5"/>
              </a:cxn>
            </a:cxnLst>
            <a:rect l="T9" t="T10" r="T11" b="T12"/>
            <a:pathLst>
              <a:path w="127" h="1075">
                <a:moveTo>
                  <a:pt x="127" y="0"/>
                </a:moveTo>
                <a:lnTo>
                  <a:pt x="0" y="1075"/>
                </a:lnTo>
                <a:lnTo>
                  <a:pt x="127" y="0"/>
                </a:lnTo>
                <a:close/>
              </a:path>
            </a:pathLst>
          </a:custGeom>
          <a:solidFill>
            <a:srgbClr val="FFFFFF"/>
          </a:solidFill>
          <a:ln w="9525">
            <a:noFill/>
            <a:round/>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2" name="Line 19"/>
          <p:cNvSpPr>
            <a:spLocks noChangeShapeType="1"/>
          </p:cNvSpPr>
          <p:nvPr/>
        </p:nvSpPr>
        <p:spPr bwMode="auto">
          <a:xfrm flipH="1">
            <a:off x="1374778" y="2740571"/>
            <a:ext cx="200025" cy="1188244"/>
          </a:xfrm>
          <a:prstGeom prst="line">
            <a:avLst/>
          </a:prstGeom>
          <a:noFill/>
          <a:ln w="33338">
            <a:solidFill>
              <a:schemeClr val="bg1"/>
            </a:solidFill>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3" name="Freeform 20"/>
          <p:cNvSpPr>
            <a:spLocks/>
          </p:cNvSpPr>
          <p:nvPr/>
        </p:nvSpPr>
        <p:spPr bwMode="auto">
          <a:xfrm>
            <a:off x="2717800" y="2561978"/>
            <a:ext cx="7938" cy="1806178"/>
          </a:xfrm>
          <a:custGeom>
            <a:avLst/>
            <a:gdLst>
              <a:gd name="T0" fmla="*/ 0 w 5"/>
              <a:gd name="T1" fmla="*/ 0 h 1517"/>
              <a:gd name="T2" fmla="*/ 5 w 5"/>
              <a:gd name="T3" fmla="*/ 1517 h 1517"/>
              <a:gd name="T4" fmla="*/ 0 w 5"/>
              <a:gd name="T5" fmla="*/ 0 h 1517"/>
              <a:gd name="T6" fmla="*/ 0 60000 65536"/>
              <a:gd name="T7" fmla="*/ 0 60000 65536"/>
              <a:gd name="T8" fmla="*/ 0 60000 65536"/>
              <a:gd name="T9" fmla="*/ 0 w 5"/>
              <a:gd name="T10" fmla="*/ 0 h 1517"/>
              <a:gd name="T11" fmla="*/ 5 w 5"/>
              <a:gd name="T12" fmla="*/ 1517 h 1517"/>
            </a:gdLst>
            <a:ahLst/>
            <a:cxnLst>
              <a:cxn ang="T6">
                <a:pos x="T0" y="T1"/>
              </a:cxn>
              <a:cxn ang="T7">
                <a:pos x="T2" y="T3"/>
              </a:cxn>
              <a:cxn ang="T8">
                <a:pos x="T4" y="T5"/>
              </a:cxn>
            </a:cxnLst>
            <a:rect l="T9" t="T10" r="T11" b="T12"/>
            <a:pathLst>
              <a:path w="5" h="1517">
                <a:moveTo>
                  <a:pt x="0" y="0"/>
                </a:moveTo>
                <a:lnTo>
                  <a:pt x="5" y="1517"/>
                </a:lnTo>
                <a:lnTo>
                  <a:pt x="0" y="0"/>
                </a:lnTo>
                <a:close/>
              </a:path>
            </a:pathLst>
          </a:custGeom>
          <a:solidFill>
            <a:srgbClr val="FFFFFF"/>
          </a:solidFill>
          <a:ln w="9525">
            <a:noFill/>
            <a:round/>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4" name="Line 21"/>
          <p:cNvSpPr>
            <a:spLocks noChangeShapeType="1"/>
          </p:cNvSpPr>
          <p:nvPr/>
        </p:nvSpPr>
        <p:spPr bwMode="auto">
          <a:xfrm>
            <a:off x="2587625" y="2561978"/>
            <a:ext cx="7938" cy="1806178"/>
          </a:xfrm>
          <a:prstGeom prst="line">
            <a:avLst/>
          </a:prstGeom>
          <a:noFill/>
          <a:ln w="33338">
            <a:solidFill>
              <a:schemeClr val="bg1"/>
            </a:solidFill>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65" name="Oval 22"/>
          <p:cNvSpPr>
            <a:spLocks noChangeArrowheads="1"/>
          </p:cNvSpPr>
          <p:nvPr/>
        </p:nvSpPr>
        <p:spPr bwMode="auto">
          <a:xfrm>
            <a:off x="4716019" y="692696"/>
            <a:ext cx="1008109" cy="978694"/>
          </a:xfrm>
          <a:prstGeom prst="ellipse">
            <a:avLst/>
          </a:prstGeom>
          <a:noFill/>
          <a:ln w="33338">
            <a:solidFill>
              <a:srgbClr val="FFFFFF"/>
            </a:solidFill>
            <a:miter lim="800000"/>
            <a:headEnd/>
            <a:tailEnd/>
          </a:ln>
        </p:spPr>
        <p:txBody>
          <a:bodyPr/>
          <a:lstStyle/>
          <a:p>
            <a:pPr fontAlgn="base">
              <a:spcBef>
                <a:spcPct val="0"/>
              </a:spcBef>
              <a:spcAft>
                <a:spcPct val="0"/>
              </a:spcAft>
            </a:pPr>
            <a:r>
              <a:rPr lang="zh-CN" altLang="en-US" sz="2000" b="1" dirty="0" smtClean="0">
                <a:solidFill>
                  <a:prstClr val="white"/>
                </a:solidFill>
                <a:latin typeface="微软雅黑" pitchFamily="34" charset="-122"/>
                <a:ea typeface="微软雅黑" pitchFamily="34" charset="-122"/>
              </a:rPr>
              <a:t>课件制作</a:t>
            </a:r>
          </a:p>
        </p:txBody>
      </p:sp>
      <p:grpSp>
        <p:nvGrpSpPr>
          <p:cNvPr id="66" name="Group 55"/>
          <p:cNvGrpSpPr>
            <a:grpSpLocks/>
          </p:cNvGrpSpPr>
          <p:nvPr/>
        </p:nvGrpSpPr>
        <p:grpSpPr bwMode="auto">
          <a:xfrm>
            <a:off x="4944003" y="1965479"/>
            <a:ext cx="564102" cy="523876"/>
            <a:chOff x="3202" y="1887"/>
            <a:chExt cx="554" cy="556"/>
          </a:xfrm>
        </p:grpSpPr>
        <p:sp>
          <p:nvSpPr>
            <p:cNvPr id="67" name="Oval 25"/>
            <p:cNvSpPr>
              <a:spLocks noChangeArrowheads="1"/>
            </p:cNvSpPr>
            <p:nvPr/>
          </p:nvSpPr>
          <p:spPr bwMode="auto">
            <a:xfrm>
              <a:off x="3202" y="1887"/>
              <a:ext cx="554" cy="556"/>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sp>
          <p:nvSpPr>
            <p:cNvPr id="68" name="Freeform 26"/>
            <p:cNvSpPr>
              <a:spLocks/>
            </p:cNvSpPr>
            <p:nvPr/>
          </p:nvSpPr>
          <p:spPr bwMode="auto">
            <a:xfrm>
              <a:off x="3414" y="1973"/>
              <a:ext cx="132" cy="382"/>
            </a:xfrm>
            <a:custGeom>
              <a:avLst/>
              <a:gdLst>
                <a:gd name="T0" fmla="*/ 73 w 74"/>
                <a:gd name="T1" fmla="*/ 185 h 213"/>
                <a:gd name="T2" fmla="*/ 67 w 74"/>
                <a:gd name="T3" fmla="*/ 176 h 213"/>
                <a:gd name="T4" fmla="*/ 53 w 74"/>
                <a:gd name="T5" fmla="*/ 162 h 213"/>
                <a:gd name="T6" fmla="*/ 44 w 74"/>
                <a:gd name="T7" fmla="*/ 156 h 213"/>
                <a:gd name="T8" fmla="*/ 41 w 74"/>
                <a:gd name="T9" fmla="*/ 157 h 213"/>
                <a:gd name="T10" fmla="*/ 41 w 74"/>
                <a:gd name="T11" fmla="*/ 146 h 213"/>
                <a:gd name="T12" fmla="*/ 41 w 74"/>
                <a:gd name="T13" fmla="*/ 77 h 213"/>
                <a:gd name="T14" fmla="*/ 43 w 74"/>
                <a:gd name="T15" fmla="*/ 63 h 213"/>
                <a:gd name="T16" fmla="*/ 48 w 74"/>
                <a:gd name="T17" fmla="*/ 61 h 213"/>
                <a:gd name="T18" fmla="*/ 56 w 74"/>
                <a:gd name="T19" fmla="*/ 54 h 213"/>
                <a:gd name="T20" fmla="*/ 68 w 74"/>
                <a:gd name="T21" fmla="*/ 33 h 213"/>
                <a:gd name="T22" fmla="*/ 70 w 74"/>
                <a:gd name="T23" fmla="*/ 23 h 213"/>
                <a:gd name="T24" fmla="*/ 68 w 74"/>
                <a:gd name="T25" fmla="*/ 19 h 213"/>
                <a:gd name="T26" fmla="*/ 60 w 74"/>
                <a:gd name="T27" fmla="*/ 13 h 213"/>
                <a:gd name="T28" fmla="*/ 43 w 74"/>
                <a:gd name="T29" fmla="*/ 3 h 213"/>
                <a:gd name="T30" fmla="*/ 29 w 74"/>
                <a:gd name="T31" fmla="*/ 7 h 213"/>
                <a:gd name="T32" fmla="*/ 5 w 74"/>
                <a:gd name="T33" fmla="*/ 48 h 213"/>
                <a:gd name="T34" fmla="*/ 0 w 74"/>
                <a:gd name="T35" fmla="*/ 57 h 213"/>
                <a:gd name="T36" fmla="*/ 0 w 74"/>
                <a:gd name="T37" fmla="*/ 68 h 213"/>
                <a:gd name="T38" fmla="*/ 0 w 74"/>
                <a:gd name="T39" fmla="*/ 160 h 213"/>
                <a:gd name="T40" fmla="*/ 0 w 74"/>
                <a:gd name="T41" fmla="*/ 171 h 213"/>
                <a:gd name="T42" fmla="*/ 8 w 74"/>
                <a:gd name="T43" fmla="*/ 178 h 213"/>
                <a:gd name="T44" fmla="*/ 39 w 74"/>
                <a:gd name="T45" fmla="*/ 209 h 213"/>
                <a:gd name="T46" fmla="*/ 54 w 74"/>
                <a:gd name="T47" fmla="*/ 209 h 213"/>
                <a:gd name="T48" fmla="*/ 66 w 74"/>
                <a:gd name="T49" fmla="*/ 197 h 213"/>
                <a:gd name="T50" fmla="*/ 72 w 74"/>
                <a:gd name="T51" fmla="*/ 188 h 213"/>
                <a:gd name="T52" fmla="*/ 73 w 74"/>
                <a:gd name="T53" fmla="*/ 185 h 2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4"/>
                <a:gd name="T82" fmla="*/ 0 h 213"/>
                <a:gd name="T83" fmla="*/ 74 w 74"/>
                <a:gd name="T84" fmla="*/ 213 h 2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4" h="213">
                  <a:moveTo>
                    <a:pt x="73" y="185"/>
                  </a:moveTo>
                  <a:cubicBezTo>
                    <a:pt x="74" y="184"/>
                    <a:pt x="72" y="180"/>
                    <a:pt x="67" y="176"/>
                  </a:cubicBezTo>
                  <a:cubicBezTo>
                    <a:pt x="53" y="162"/>
                    <a:pt x="53" y="162"/>
                    <a:pt x="53" y="162"/>
                  </a:cubicBezTo>
                  <a:cubicBezTo>
                    <a:pt x="49" y="158"/>
                    <a:pt x="45" y="155"/>
                    <a:pt x="44" y="156"/>
                  </a:cubicBezTo>
                  <a:cubicBezTo>
                    <a:pt x="43" y="157"/>
                    <a:pt x="42" y="158"/>
                    <a:pt x="41" y="157"/>
                  </a:cubicBezTo>
                  <a:cubicBezTo>
                    <a:pt x="41" y="157"/>
                    <a:pt x="41" y="152"/>
                    <a:pt x="41" y="146"/>
                  </a:cubicBezTo>
                  <a:cubicBezTo>
                    <a:pt x="41" y="77"/>
                    <a:pt x="41" y="77"/>
                    <a:pt x="41" y="77"/>
                  </a:cubicBezTo>
                  <a:cubicBezTo>
                    <a:pt x="41" y="72"/>
                    <a:pt x="42" y="65"/>
                    <a:pt x="43" y="63"/>
                  </a:cubicBezTo>
                  <a:cubicBezTo>
                    <a:pt x="44" y="61"/>
                    <a:pt x="46" y="60"/>
                    <a:pt x="48" y="61"/>
                  </a:cubicBezTo>
                  <a:cubicBezTo>
                    <a:pt x="50" y="62"/>
                    <a:pt x="53" y="59"/>
                    <a:pt x="56" y="54"/>
                  </a:cubicBezTo>
                  <a:cubicBezTo>
                    <a:pt x="68" y="33"/>
                    <a:pt x="68" y="33"/>
                    <a:pt x="68" y="33"/>
                  </a:cubicBezTo>
                  <a:cubicBezTo>
                    <a:pt x="71" y="28"/>
                    <a:pt x="72" y="23"/>
                    <a:pt x="70" y="23"/>
                  </a:cubicBezTo>
                  <a:cubicBezTo>
                    <a:pt x="68" y="22"/>
                    <a:pt x="67" y="20"/>
                    <a:pt x="68" y="19"/>
                  </a:cubicBezTo>
                  <a:cubicBezTo>
                    <a:pt x="68" y="19"/>
                    <a:pt x="65" y="16"/>
                    <a:pt x="60" y="13"/>
                  </a:cubicBezTo>
                  <a:cubicBezTo>
                    <a:pt x="43" y="3"/>
                    <a:pt x="43" y="3"/>
                    <a:pt x="43" y="3"/>
                  </a:cubicBezTo>
                  <a:cubicBezTo>
                    <a:pt x="38" y="0"/>
                    <a:pt x="31" y="2"/>
                    <a:pt x="29" y="7"/>
                  </a:cubicBezTo>
                  <a:cubicBezTo>
                    <a:pt x="5" y="48"/>
                    <a:pt x="5" y="48"/>
                    <a:pt x="5" y="48"/>
                  </a:cubicBezTo>
                  <a:cubicBezTo>
                    <a:pt x="2" y="53"/>
                    <a:pt x="0" y="57"/>
                    <a:pt x="0" y="57"/>
                  </a:cubicBezTo>
                  <a:cubicBezTo>
                    <a:pt x="0" y="57"/>
                    <a:pt x="0" y="62"/>
                    <a:pt x="0" y="68"/>
                  </a:cubicBezTo>
                  <a:cubicBezTo>
                    <a:pt x="0" y="160"/>
                    <a:pt x="0" y="160"/>
                    <a:pt x="0" y="160"/>
                  </a:cubicBezTo>
                  <a:cubicBezTo>
                    <a:pt x="0" y="166"/>
                    <a:pt x="0" y="171"/>
                    <a:pt x="0" y="171"/>
                  </a:cubicBezTo>
                  <a:cubicBezTo>
                    <a:pt x="0" y="171"/>
                    <a:pt x="4" y="174"/>
                    <a:pt x="8" y="178"/>
                  </a:cubicBezTo>
                  <a:cubicBezTo>
                    <a:pt x="39" y="209"/>
                    <a:pt x="39" y="209"/>
                    <a:pt x="39" y="209"/>
                  </a:cubicBezTo>
                  <a:cubicBezTo>
                    <a:pt x="43" y="213"/>
                    <a:pt x="50" y="213"/>
                    <a:pt x="54" y="209"/>
                  </a:cubicBezTo>
                  <a:cubicBezTo>
                    <a:pt x="66" y="197"/>
                    <a:pt x="66" y="197"/>
                    <a:pt x="66" y="197"/>
                  </a:cubicBezTo>
                  <a:cubicBezTo>
                    <a:pt x="70" y="193"/>
                    <a:pt x="73" y="189"/>
                    <a:pt x="72" y="188"/>
                  </a:cubicBezTo>
                  <a:cubicBezTo>
                    <a:pt x="72" y="188"/>
                    <a:pt x="72" y="186"/>
                    <a:pt x="73" y="185"/>
                  </a:cubicBezTo>
                  <a:close/>
                </a:path>
              </a:pathLst>
            </a:custGeom>
            <a:solidFill>
              <a:srgbClr val="FFFFFF"/>
            </a:solidFill>
            <a:ln w="11113" cap="flat">
              <a:noFill/>
              <a:prstDash val="solid"/>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grpSp>
      <p:grpSp>
        <p:nvGrpSpPr>
          <p:cNvPr id="69" name="Group 63"/>
          <p:cNvGrpSpPr>
            <a:grpSpLocks/>
          </p:cNvGrpSpPr>
          <p:nvPr/>
        </p:nvGrpSpPr>
        <p:grpSpPr bwMode="auto">
          <a:xfrm>
            <a:off x="4944004" y="2757241"/>
            <a:ext cx="564100" cy="523875"/>
            <a:chOff x="3073" y="2610"/>
            <a:chExt cx="438" cy="440"/>
          </a:xfrm>
        </p:grpSpPr>
        <p:sp>
          <p:nvSpPr>
            <p:cNvPr id="70" name="Rectangle 28"/>
            <p:cNvSpPr>
              <a:spLocks noChangeArrowheads="1"/>
            </p:cNvSpPr>
            <p:nvPr/>
          </p:nvSpPr>
          <p:spPr bwMode="auto">
            <a:xfrm>
              <a:off x="3181" y="2748"/>
              <a:ext cx="222" cy="164"/>
            </a:xfrm>
            <a:prstGeom prst="rect">
              <a:avLst/>
            </a:prstGeom>
            <a:solidFill>
              <a:srgbClr val="FFFFFF"/>
            </a:solidFill>
            <a:ln w="11113">
              <a:no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sp>
          <p:nvSpPr>
            <p:cNvPr id="71" name="Freeform 29"/>
            <p:cNvSpPr>
              <a:spLocks/>
            </p:cNvSpPr>
            <p:nvPr/>
          </p:nvSpPr>
          <p:spPr bwMode="auto">
            <a:xfrm>
              <a:off x="3182" y="2748"/>
              <a:ext cx="220" cy="110"/>
            </a:xfrm>
            <a:custGeom>
              <a:avLst/>
              <a:gdLst>
                <a:gd name="T0" fmla="*/ 0 w 278"/>
                <a:gd name="T1" fmla="*/ 0 h 140"/>
                <a:gd name="T2" fmla="*/ 138 w 278"/>
                <a:gd name="T3" fmla="*/ 140 h 140"/>
                <a:gd name="T4" fmla="*/ 278 w 278"/>
                <a:gd name="T5" fmla="*/ 0 h 140"/>
                <a:gd name="T6" fmla="*/ 0 w 278"/>
                <a:gd name="T7" fmla="*/ 0 h 140"/>
                <a:gd name="T8" fmla="*/ 0 60000 65536"/>
                <a:gd name="T9" fmla="*/ 0 60000 65536"/>
                <a:gd name="T10" fmla="*/ 0 60000 65536"/>
                <a:gd name="T11" fmla="*/ 0 60000 65536"/>
                <a:gd name="T12" fmla="*/ 0 w 278"/>
                <a:gd name="T13" fmla="*/ 0 h 140"/>
                <a:gd name="T14" fmla="*/ 278 w 278"/>
                <a:gd name="T15" fmla="*/ 140 h 140"/>
              </a:gdLst>
              <a:ahLst/>
              <a:cxnLst>
                <a:cxn ang="T8">
                  <a:pos x="T0" y="T1"/>
                </a:cxn>
                <a:cxn ang="T9">
                  <a:pos x="T2" y="T3"/>
                </a:cxn>
                <a:cxn ang="T10">
                  <a:pos x="T4" y="T5"/>
                </a:cxn>
                <a:cxn ang="T11">
                  <a:pos x="T6" y="T7"/>
                </a:cxn>
              </a:cxnLst>
              <a:rect l="T12" t="T13" r="T14" b="T15"/>
              <a:pathLst>
                <a:path w="278" h="140">
                  <a:moveTo>
                    <a:pt x="0" y="0"/>
                  </a:moveTo>
                  <a:lnTo>
                    <a:pt x="138" y="140"/>
                  </a:lnTo>
                  <a:lnTo>
                    <a:pt x="278" y="0"/>
                  </a:lnTo>
                  <a:lnTo>
                    <a:pt x="0" y="0"/>
                  </a:lnTo>
                  <a:close/>
                </a:path>
              </a:pathLst>
            </a:custGeom>
            <a:solidFill>
              <a:srgbClr val="FFFFFF"/>
            </a:solidFill>
            <a:ln w="19050" cap="flat" cmpd="sng">
              <a:solidFill>
                <a:schemeClr val="accent1"/>
              </a:solidFill>
              <a:prstDash val="solid"/>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72" name="Oval 27"/>
            <p:cNvSpPr>
              <a:spLocks noChangeArrowheads="1"/>
            </p:cNvSpPr>
            <p:nvPr/>
          </p:nvSpPr>
          <p:spPr bwMode="auto">
            <a:xfrm>
              <a:off x="3073" y="2610"/>
              <a:ext cx="438" cy="440"/>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grpSp>
      <p:grpSp>
        <p:nvGrpSpPr>
          <p:cNvPr id="73" name="Group 64"/>
          <p:cNvGrpSpPr>
            <a:grpSpLocks/>
          </p:cNvGrpSpPr>
          <p:nvPr/>
        </p:nvGrpSpPr>
        <p:grpSpPr bwMode="auto">
          <a:xfrm>
            <a:off x="4944004" y="3565675"/>
            <a:ext cx="564100" cy="521494"/>
            <a:chOff x="3073" y="3289"/>
            <a:chExt cx="438" cy="438"/>
          </a:xfrm>
        </p:grpSpPr>
        <p:sp>
          <p:nvSpPr>
            <p:cNvPr id="74" name="Freeform 32"/>
            <p:cNvSpPr>
              <a:spLocks/>
            </p:cNvSpPr>
            <p:nvPr/>
          </p:nvSpPr>
          <p:spPr bwMode="auto">
            <a:xfrm>
              <a:off x="3173" y="3389"/>
              <a:ext cx="240" cy="241"/>
            </a:xfrm>
            <a:custGeom>
              <a:avLst/>
              <a:gdLst>
                <a:gd name="T0" fmla="*/ 303 w 303"/>
                <a:gd name="T1" fmla="*/ 263 h 305"/>
                <a:gd name="T2" fmla="*/ 171 w 303"/>
                <a:gd name="T3" fmla="*/ 131 h 305"/>
                <a:gd name="T4" fmla="*/ 223 w 303"/>
                <a:gd name="T5" fmla="*/ 77 h 305"/>
                <a:gd name="T6" fmla="*/ 0 w 303"/>
                <a:gd name="T7" fmla="*/ 0 h 305"/>
                <a:gd name="T8" fmla="*/ 76 w 303"/>
                <a:gd name="T9" fmla="*/ 224 h 305"/>
                <a:gd name="T10" fmla="*/ 129 w 303"/>
                <a:gd name="T11" fmla="*/ 170 h 305"/>
                <a:gd name="T12" fmla="*/ 262 w 303"/>
                <a:gd name="T13" fmla="*/ 305 h 305"/>
                <a:gd name="T14" fmla="*/ 303 w 303"/>
                <a:gd name="T15" fmla="*/ 263 h 305"/>
                <a:gd name="T16" fmla="*/ 0 60000 65536"/>
                <a:gd name="T17" fmla="*/ 0 60000 65536"/>
                <a:gd name="T18" fmla="*/ 0 60000 65536"/>
                <a:gd name="T19" fmla="*/ 0 60000 65536"/>
                <a:gd name="T20" fmla="*/ 0 60000 65536"/>
                <a:gd name="T21" fmla="*/ 0 60000 65536"/>
                <a:gd name="T22" fmla="*/ 0 60000 65536"/>
                <a:gd name="T23" fmla="*/ 0 60000 65536"/>
                <a:gd name="T24" fmla="*/ 0 w 303"/>
                <a:gd name="T25" fmla="*/ 0 h 305"/>
                <a:gd name="T26" fmla="*/ 303 w 303"/>
                <a:gd name="T27" fmla="*/ 305 h 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3" h="305">
                  <a:moveTo>
                    <a:pt x="303" y="263"/>
                  </a:moveTo>
                  <a:lnTo>
                    <a:pt x="171" y="131"/>
                  </a:lnTo>
                  <a:lnTo>
                    <a:pt x="223" y="77"/>
                  </a:lnTo>
                  <a:lnTo>
                    <a:pt x="0" y="0"/>
                  </a:lnTo>
                  <a:lnTo>
                    <a:pt x="76" y="224"/>
                  </a:lnTo>
                  <a:lnTo>
                    <a:pt x="129" y="170"/>
                  </a:lnTo>
                  <a:lnTo>
                    <a:pt x="262" y="305"/>
                  </a:lnTo>
                  <a:lnTo>
                    <a:pt x="303" y="263"/>
                  </a:lnTo>
                  <a:close/>
                </a:path>
              </a:pathLst>
            </a:custGeom>
            <a:solidFill>
              <a:schemeClr val="bg1"/>
            </a:solidFill>
            <a:ln w="11113" cap="flat">
              <a:noFill/>
              <a:prstDash val="solid"/>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75" name="Oval 30"/>
            <p:cNvSpPr>
              <a:spLocks noChangeArrowheads="1"/>
            </p:cNvSpPr>
            <p:nvPr/>
          </p:nvSpPr>
          <p:spPr bwMode="auto">
            <a:xfrm>
              <a:off x="3073" y="3289"/>
              <a:ext cx="438" cy="438"/>
            </a:xfrm>
            <a:prstGeom prst="ellipse">
              <a:avLst/>
            </a:prstGeom>
            <a:solidFill>
              <a:schemeClr val="accent1"/>
            </a:solidFill>
            <a:ln w="33338">
              <a:solidFill>
                <a:srgbClr val="FFFFFF"/>
              </a:solidFill>
              <a:miter lim="800000"/>
              <a:headEnd/>
              <a:tailEnd/>
            </a:ln>
          </p:spPr>
          <p:txBody>
            <a:bodyPr/>
            <a:lstStyle/>
            <a:p>
              <a:pPr fontAlgn="base">
                <a:spcBef>
                  <a:spcPct val="0"/>
                </a:spcBef>
                <a:spcAft>
                  <a:spcPct val="0"/>
                </a:spcAft>
              </a:pPr>
              <a:endParaRPr lang="zh-CN" altLang="en-US" smtClean="0">
                <a:solidFill>
                  <a:srgbClr val="000000"/>
                </a:solidFill>
                <a:latin typeface="Arial" pitchFamily="34" charset="0"/>
              </a:endParaRPr>
            </a:p>
          </p:txBody>
        </p:sp>
      </p:grpSp>
      <p:sp>
        <p:nvSpPr>
          <p:cNvPr id="76" name="Line 43"/>
          <p:cNvSpPr>
            <a:spLocks noChangeShapeType="1"/>
          </p:cNvSpPr>
          <p:nvPr/>
        </p:nvSpPr>
        <p:spPr bwMode="auto">
          <a:xfrm>
            <a:off x="774700" y="2878685"/>
            <a:ext cx="1588" cy="1190"/>
          </a:xfrm>
          <a:prstGeom prst="line">
            <a:avLst/>
          </a:prstGeom>
          <a:noFill/>
          <a:ln w="9525">
            <a:noFill/>
            <a:round/>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77" name="Line 45"/>
          <p:cNvSpPr>
            <a:spLocks noChangeShapeType="1"/>
          </p:cNvSpPr>
          <p:nvPr/>
        </p:nvSpPr>
        <p:spPr bwMode="auto">
          <a:xfrm>
            <a:off x="3741739" y="910581"/>
            <a:ext cx="1587" cy="1191"/>
          </a:xfrm>
          <a:prstGeom prst="line">
            <a:avLst/>
          </a:prstGeom>
          <a:noFill/>
          <a:ln w="9525">
            <a:noFill/>
            <a:round/>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78" name="Freeform 11"/>
          <p:cNvSpPr>
            <a:spLocks/>
          </p:cNvSpPr>
          <p:nvPr/>
        </p:nvSpPr>
        <p:spPr bwMode="auto">
          <a:xfrm>
            <a:off x="606428" y="2738190"/>
            <a:ext cx="981075" cy="198834"/>
          </a:xfrm>
          <a:custGeom>
            <a:avLst/>
            <a:gdLst>
              <a:gd name="T0" fmla="*/ 0 w 618"/>
              <a:gd name="T1" fmla="*/ 167 h 167"/>
              <a:gd name="T2" fmla="*/ 616 w 618"/>
              <a:gd name="T3" fmla="*/ 20 h 167"/>
              <a:gd name="T4" fmla="*/ 618 w 618"/>
              <a:gd name="T5" fmla="*/ 0 h 167"/>
              <a:gd name="T6" fmla="*/ 2 w 618"/>
              <a:gd name="T7" fmla="*/ 153 h 167"/>
              <a:gd name="T8" fmla="*/ 0 60000 65536"/>
              <a:gd name="T9" fmla="*/ 0 60000 65536"/>
              <a:gd name="T10" fmla="*/ 0 60000 65536"/>
              <a:gd name="T11" fmla="*/ 0 60000 65536"/>
              <a:gd name="T12" fmla="*/ 0 w 618"/>
              <a:gd name="T13" fmla="*/ 0 h 167"/>
              <a:gd name="T14" fmla="*/ 618 w 618"/>
              <a:gd name="T15" fmla="*/ 167 h 167"/>
            </a:gdLst>
            <a:ahLst/>
            <a:cxnLst>
              <a:cxn ang="T8">
                <a:pos x="T0" y="T1"/>
              </a:cxn>
              <a:cxn ang="T9">
                <a:pos x="T2" y="T3"/>
              </a:cxn>
              <a:cxn ang="T10">
                <a:pos x="T4" y="T5"/>
              </a:cxn>
              <a:cxn ang="T11">
                <a:pos x="T6" y="T7"/>
              </a:cxn>
            </a:cxnLst>
            <a:rect l="T12" t="T13" r="T14" b="T15"/>
            <a:pathLst>
              <a:path w="618" h="167">
                <a:moveTo>
                  <a:pt x="0" y="167"/>
                </a:moveTo>
                <a:lnTo>
                  <a:pt x="616" y="20"/>
                </a:lnTo>
                <a:lnTo>
                  <a:pt x="618" y="0"/>
                </a:lnTo>
                <a:lnTo>
                  <a:pt x="2" y="153"/>
                </a:lnTo>
              </a:path>
            </a:pathLst>
          </a:custGeom>
          <a:solidFill>
            <a:schemeClr val="bg1"/>
          </a:solidFill>
          <a:ln w="11113" cap="flat">
            <a:solidFill>
              <a:schemeClr val="bg1"/>
            </a:solidFill>
            <a:prstDash val="solid"/>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79" name="Freeform 13"/>
          <p:cNvSpPr>
            <a:spLocks/>
          </p:cNvSpPr>
          <p:nvPr/>
        </p:nvSpPr>
        <p:spPr bwMode="auto">
          <a:xfrm>
            <a:off x="1555750" y="2459584"/>
            <a:ext cx="1566863" cy="309563"/>
          </a:xfrm>
          <a:custGeom>
            <a:avLst/>
            <a:gdLst>
              <a:gd name="T0" fmla="*/ 0 w 987"/>
              <a:gd name="T1" fmla="*/ 260 h 260"/>
              <a:gd name="T2" fmla="*/ 985 w 987"/>
              <a:gd name="T3" fmla="*/ 19 h 260"/>
              <a:gd name="T4" fmla="*/ 987 w 987"/>
              <a:gd name="T5" fmla="*/ 0 h 260"/>
              <a:gd name="T6" fmla="*/ 8 w 987"/>
              <a:gd name="T7" fmla="*/ 238 h 260"/>
              <a:gd name="T8" fmla="*/ 0 60000 65536"/>
              <a:gd name="T9" fmla="*/ 0 60000 65536"/>
              <a:gd name="T10" fmla="*/ 0 60000 65536"/>
              <a:gd name="T11" fmla="*/ 0 60000 65536"/>
              <a:gd name="T12" fmla="*/ 0 w 987"/>
              <a:gd name="T13" fmla="*/ 0 h 260"/>
              <a:gd name="T14" fmla="*/ 987 w 987"/>
              <a:gd name="T15" fmla="*/ 260 h 260"/>
            </a:gdLst>
            <a:ahLst/>
            <a:cxnLst>
              <a:cxn ang="T8">
                <a:pos x="T0" y="T1"/>
              </a:cxn>
              <a:cxn ang="T9">
                <a:pos x="T2" y="T3"/>
              </a:cxn>
              <a:cxn ang="T10">
                <a:pos x="T4" y="T5"/>
              </a:cxn>
              <a:cxn ang="T11">
                <a:pos x="T6" y="T7"/>
              </a:cxn>
            </a:cxnLst>
            <a:rect l="T12" t="T13" r="T14" b="T15"/>
            <a:pathLst>
              <a:path w="987" h="260">
                <a:moveTo>
                  <a:pt x="0" y="260"/>
                </a:moveTo>
                <a:lnTo>
                  <a:pt x="985" y="19"/>
                </a:lnTo>
                <a:lnTo>
                  <a:pt x="987" y="0"/>
                </a:lnTo>
                <a:lnTo>
                  <a:pt x="8" y="238"/>
                </a:lnTo>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80" name="Freeform 15"/>
          <p:cNvSpPr>
            <a:spLocks/>
          </p:cNvSpPr>
          <p:nvPr/>
        </p:nvSpPr>
        <p:spPr bwMode="auto">
          <a:xfrm>
            <a:off x="712791" y="946300"/>
            <a:ext cx="2541587" cy="845344"/>
          </a:xfrm>
          <a:custGeom>
            <a:avLst/>
            <a:gdLst>
              <a:gd name="T0" fmla="*/ 1002 w 1002"/>
              <a:gd name="T1" fmla="*/ 3 h 396"/>
              <a:gd name="T2" fmla="*/ 997 w 1002"/>
              <a:gd name="T3" fmla="*/ 12 h 396"/>
              <a:gd name="T4" fmla="*/ 993 w 1002"/>
              <a:gd name="T5" fmla="*/ 11 h 396"/>
              <a:gd name="T6" fmla="*/ 982 w 1002"/>
              <a:gd name="T7" fmla="*/ 9 h 396"/>
              <a:gd name="T8" fmla="*/ 967 w 1002"/>
              <a:gd name="T9" fmla="*/ 9 h 396"/>
              <a:gd name="T10" fmla="*/ 953 w 1002"/>
              <a:gd name="T11" fmla="*/ 11 h 396"/>
              <a:gd name="T12" fmla="*/ 939 w 1002"/>
              <a:gd name="T13" fmla="*/ 16 h 396"/>
              <a:gd name="T14" fmla="*/ 424 w 1002"/>
              <a:gd name="T15" fmla="*/ 224 h 396"/>
              <a:gd name="T16" fmla="*/ 376 w 1002"/>
              <a:gd name="T17" fmla="*/ 244 h 396"/>
              <a:gd name="T18" fmla="*/ 1 w 1002"/>
              <a:gd name="T19" fmla="*/ 396 h 396"/>
              <a:gd name="T20" fmla="*/ 0 w 1002"/>
              <a:gd name="T21" fmla="*/ 390 h 396"/>
              <a:gd name="T22" fmla="*/ 377 w 1002"/>
              <a:gd name="T23" fmla="*/ 237 h 396"/>
              <a:gd name="T24" fmla="*/ 424 w 1002"/>
              <a:gd name="T25" fmla="*/ 218 h 396"/>
              <a:gd name="T26" fmla="*/ 938 w 1002"/>
              <a:gd name="T27" fmla="*/ 8 h 396"/>
              <a:gd name="T28" fmla="*/ 954 w 1002"/>
              <a:gd name="T29" fmla="*/ 3 h 396"/>
              <a:gd name="T30" fmla="*/ 971 w 1002"/>
              <a:gd name="T31" fmla="*/ 1 h 396"/>
              <a:gd name="T32" fmla="*/ 987 w 1002"/>
              <a:gd name="T33" fmla="*/ 0 h 396"/>
              <a:gd name="T34" fmla="*/ 1000 w 1002"/>
              <a:gd name="T35" fmla="*/ 3 h 396"/>
              <a:gd name="T36" fmla="*/ 1002 w 1002"/>
              <a:gd name="T37" fmla="*/ 3 h 39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2"/>
              <a:gd name="T58" fmla="*/ 0 h 396"/>
              <a:gd name="T59" fmla="*/ 1002 w 1002"/>
              <a:gd name="T60" fmla="*/ 396 h 39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2" h="396">
                <a:moveTo>
                  <a:pt x="1002" y="3"/>
                </a:moveTo>
                <a:cubicBezTo>
                  <a:pt x="997" y="12"/>
                  <a:pt x="997" y="12"/>
                  <a:pt x="997" y="12"/>
                </a:cubicBezTo>
                <a:cubicBezTo>
                  <a:pt x="993" y="11"/>
                  <a:pt x="993" y="11"/>
                  <a:pt x="993" y="11"/>
                </a:cubicBezTo>
                <a:cubicBezTo>
                  <a:pt x="990" y="10"/>
                  <a:pt x="986" y="9"/>
                  <a:pt x="982" y="9"/>
                </a:cubicBezTo>
                <a:cubicBezTo>
                  <a:pt x="977" y="9"/>
                  <a:pt x="972" y="9"/>
                  <a:pt x="967" y="9"/>
                </a:cubicBezTo>
                <a:cubicBezTo>
                  <a:pt x="962" y="10"/>
                  <a:pt x="957" y="10"/>
                  <a:pt x="953" y="11"/>
                </a:cubicBezTo>
                <a:cubicBezTo>
                  <a:pt x="948" y="13"/>
                  <a:pt x="943" y="14"/>
                  <a:pt x="939" y="16"/>
                </a:cubicBezTo>
                <a:cubicBezTo>
                  <a:pt x="424" y="224"/>
                  <a:pt x="424" y="224"/>
                  <a:pt x="424" y="224"/>
                </a:cubicBezTo>
                <a:cubicBezTo>
                  <a:pt x="376" y="244"/>
                  <a:pt x="376" y="244"/>
                  <a:pt x="376" y="244"/>
                </a:cubicBezTo>
                <a:cubicBezTo>
                  <a:pt x="1" y="396"/>
                  <a:pt x="1" y="396"/>
                  <a:pt x="1" y="396"/>
                </a:cubicBezTo>
                <a:cubicBezTo>
                  <a:pt x="0" y="390"/>
                  <a:pt x="0" y="390"/>
                  <a:pt x="0" y="390"/>
                </a:cubicBezTo>
                <a:cubicBezTo>
                  <a:pt x="377" y="237"/>
                  <a:pt x="377" y="237"/>
                  <a:pt x="377" y="237"/>
                </a:cubicBezTo>
                <a:cubicBezTo>
                  <a:pt x="424" y="218"/>
                  <a:pt x="424" y="218"/>
                  <a:pt x="424" y="218"/>
                </a:cubicBezTo>
                <a:cubicBezTo>
                  <a:pt x="938" y="8"/>
                  <a:pt x="938" y="8"/>
                  <a:pt x="938" y="8"/>
                </a:cubicBezTo>
                <a:cubicBezTo>
                  <a:pt x="943" y="6"/>
                  <a:pt x="948" y="5"/>
                  <a:pt x="954" y="3"/>
                </a:cubicBezTo>
                <a:cubicBezTo>
                  <a:pt x="959" y="2"/>
                  <a:pt x="965" y="1"/>
                  <a:pt x="971" y="1"/>
                </a:cubicBezTo>
                <a:cubicBezTo>
                  <a:pt x="976" y="0"/>
                  <a:pt x="982" y="0"/>
                  <a:pt x="987" y="0"/>
                </a:cubicBezTo>
                <a:cubicBezTo>
                  <a:pt x="992" y="1"/>
                  <a:pt x="996" y="1"/>
                  <a:pt x="1000" y="3"/>
                </a:cubicBezTo>
                <a:cubicBezTo>
                  <a:pt x="1002" y="3"/>
                  <a:pt x="1002" y="3"/>
                  <a:pt x="1002" y="3"/>
                </a:cubicBezTo>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81" name="Freeform 16"/>
          <p:cNvSpPr>
            <a:spLocks/>
          </p:cNvSpPr>
          <p:nvPr/>
        </p:nvSpPr>
        <p:spPr bwMode="auto">
          <a:xfrm>
            <a:off x="390525" y="1778547"/>
            <a:ext cx="325438" cy="1190625"/>
          </a:xfrm>
          <a:custGeom>
            <a:avLst/>
            <a:gdLst>
              <a:gd name="T0" fmla="*/ 128 w 128"/>
              <a:gd name="T1" fmla="*/ 6 h 558"/>
              <a:gd name="T2" fmla="*/ 124 w 128"/>
              <a:gd name="T3" fmla="*/ 7 h 558"/>
              <a:gd name="T4" fmla="*/ 118 w 128"/>
              <a:gd name="T5" fmla="*/ 11 h 558"/>
              <a:gd name="T6" fmla="*/ 112 w 128"/>
              <a:gd name="T7" fmla="*/ 17 h 558"/>
              <a:gd name="T8" fmla="*/ 108 w 128"/>
              <a:gd name="T9" fmla="*/ 24 h 558"/>
              <a:gd name="T10" fmla="*/ 106 w 128"/>
              <a:gd name="T11" fmla="*/ 31 h 558"/>
              <a:gd name="T12" fmla="*/ 64 w 128"/>
              <a:gd name="T13" fmla="*/ 240 h 558"/>
              <a:gd name="T14" fmla="*/ 55 w 128"/>
              <a:gd name="T15" fmla="*/ 287 h 558"/>
              <a:gd name="T16" fmla="*/ 7 w 128"/>
              <a:gd name="T17" fmla="*/ 530 h 558"/>
              <a:gd name="T18" fmla="*/ 6 w 128"/>
              <a:gd name="T19" fmla="*/ 539 h 558"/>
              <a:gd name="T20" fmla="*/ 8 w 128"/>
              <a:gd name="T21" fmla="*/ 545 h 558"/>
              <a:gd name="T22" fmla="*/ 13 w 128"/>
              <a:gd name="T23" fmla="*/ 549 h 558"/>
              <a:gd name="T24" fmla="*/ 19 w 128"/>
              <a:gd name="T25" fmla="*/ 550 h 558"/>
              <a:gd name="T26" fmla="*/ 86 w 128"/>
              <a:gd name="T27" fmla="*/ 535 h 558"/>
              <a:gd name="T28" fmla="*/ 85 w 128"/>
              <a:gd name="T29" fmla="*/ 543 h 558"/>
              <a:gd name="T30" fmla="*/ 17 w 128"/>
              <a:gd name="T31" fmla="*/ 558 h 558"/>
              <a:gd name="T32" fmla="*/ 9 w 128"/>
              <a:gd name="T33" fmla="*/ 557 h 558"/>
              <a:gd name="T34" fmla="*/ 3 w 128"/>
              <a:gd name="T35" fmla="*/ 552 h 558"/>
              <a:gd name="T36" fmla="*/ 0 w 128"/>
              <a:gd name="T37" fmla="*/ 543 h 558"/>
              <a:gd name="T38" fmla="*/ 1 w 128"/>
              <a:gd name="T39" fmla="*/ 531 h 558"/>
              <a:gd name="T40" fmla="*/ 49 w 128"/>
              <a:gd name="T41" fmla="*/ 289 h 558"/>
              <a:gd name="T42" fmla="*/ 58 w 128"/>
              <a:gd name="T43" fmla="*/ 242 h 558"/>
              <a:gd name="T44" fmla="*/ 100 w 128"/>
              <a:gd name="T45" fmla="*/ 33 h 558"/>
              <a:gd name="T46" fmla="*/ 104 w 128"/>
              <a:gd name="T47" fmla="*/ 23 h 558"/>
              <a:gd name="T48" fmla="*/ 110 w 128"/>
              <a:gd name="T49" fmla="*/ 14 h 558"/>
              <a:gd name="T50" fmla="*/ 117 w 128"/>
              <a:gd name="T51" fmla="*/ 6 h 558"/>
              <a:gd name="T52" fmla="*/ 126 w 128"/>
              <a:gd name="T53" fmla="*/ 1 h 558"/>
              <a:gd name="T54" fmla="*/ 127 w 128"/>
              <a:gd name="T55" fmla="*/ 0 h 558"/>
              <a:gd name="T56" fmla="*/ 128 w 128"/>
              <a:gd name="T57" fmla="*/ 6 h 55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8"/>
              <a:gd name="T88" fmla="*/ 0 h 558"/>
              <a:gd name="T89" fmla="*/ 128 w 128"/>
              <a:gd name="T90" fmla="*/ 558 h 55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8" h="558">
                <a:moveTo>
                  <a:pt x="128" y="6"/>
                </a:moveTo>
                <a:cubicBezTo>
                  <a:pt x="124" y="7"/>
                  <a:pt x="124" y="7"/>
                  <a:pt x="124" y="7"/>
                </a:cubicBezTo>
                <a:cubicBezTo>
                  <a:pt x="122" y="8"/>
                  <a:pt x="120" y="9"/>
                  <a:pt x="118" y="11"/>
                </a:cubicBezTo>
                <a:cubicBezTo>
                  <a:pt x="116" y="13"/>
                  <a:pt x="114" y="15"/>
                  <a:pt x="112" y="17"/>
                </a:cubicBezTo>
                <a:cubicBezTo>
                  <a:pt x="111" y="19"/>
                  <a:pt x="109" y="21"/>
                  <a:pt x="108" y="24"/>
                </a:cubicBezTo>
                <a:cubicBezTo>
                  <a:pt x="107" y="26"/>
                  <a:pt x="106" y="28"/>
                  <a:pt x="106" y="31"/>
                </a:cubicBezTo>
                <a:cubicBezTo>
                  <a:pt x="64" y="240"/>
                  <a:pt x="64" y="240"/>
                  <a:pt x="64" y="240"/>
                </a:cubicBezTo>
                <a:cubicBezTo>
                  <a:pt x="55" y="287"/>
                  <a:pt x="55" y="287"/>
                  <a:pt x="55" y="287"/>
                </a:cubicBezTo>
                <a:cubicBezTo>
                  <a:pt x="7" y="530"/>
                  <a:pt x="7" y="530"/>
                  <a:pt x="7" y="530"/>
                </a:cubicBezTo>
                <a:cubicBezTo>
                  <a:pt x="6" y="533"/>
                  <a:pt x="6" y="536"/>
                  <a:pt x="6" y="539"/>
                </a:cubicBezTo>
                <a:cubicBezTo>
                  <a:pt x="6" y="541"/>
                  <a:pt x="7" y="544"/>
                  <a:pt x="8" y="545"/>
                </a:cubicBezTo>
                <a:cubicBezTo>
                  <a:pt x="9" y="547"/>
                  <a:pt x="11" y="548"/>
                  <a:pt x="13" y="549"/>
                </a:cubicBezTo>
                <a:cubicBezTo>
                  <a:pt x="14" y="550"/>
                  <a:pt x="17" y="550"/>
                  <a:pt x="19" y="550"/>
                </a:cubicBezTo>
                <a:cubicBezTo>
                  <a:pt x="86" y="535"/>
                  <a:pt x="86" y="535"/>
                  <a:pt x="86" y="535"/>
                </a:cubicBezTo>
                <a:cubicBezTo>
                  <a:pt x="85" y="543"/>
                  <a:pt x="85" y="543"/>
                  <a:pt x="85" y="543"/>
                </a:cubicBezTo>
                <a:cubicBezTo>
                  <a:pt x="17" y="558"/>
                  <a:pt x="17" y="558"/>
                  <a:pt x="17" y="558"/>
                </a:cubicBezTo>
                <a:cubicBezTo>
                  <a:pt x="14" y="558"/>
                  <a:pt x="11" y="558"/>
                  <a:pt x="9" y="557"/>
                </a:cubicBezTo>
                <a:cubicBezTo>
                  <a:pt x="6" y="556"/>
                  <a:pt x="4" y="554"/>
                  <a:pt x="3" y="552"/>
                </a:cubicBezTo>
                <a:cubicBezTo>
                  <a:pt x="1" y="550"/>
                  <a:pt x="0" y="547"/>
                  <a:pt x="0" y="543"/>
                </a:cubicBezTo>
                <a:cubicBezTo>
                  <a:pt x="0" y="540"/>
                  <a:pt x="0" y="536"/>
                  <a:pt x="1" y="531"/>
                </a:cubicBezTo>
                <a:cubicBezTo>
                  <a:pt x="49" y="289"/>
                  <a:pt x="49" y="289"/>
                  <a:pt x="49" y="289"/>
                </a:cubicBezTo>
                <a:cubicBezTo>
                  <a:pt x="58" y="242"/>
                  <a:pt x="58" y="242"/>
                  <a:pt x="58" y="242"/>
                </a:cubicBezTo>
                <a:cubicBezTo>
                  <a:pt x="100" y="33"/>
                  <a:pt x="100" y="33"/>
                  <a:pt x="100" y="33"/>
                </a:cubicBezTo>
                <a:cubicBezTo>
                  <a:pt x="101" y="30"/>
                  <a:pt x="102" y="26"/>
                  <a:pt x="104" y="23"/>
                </a:cubicBezTo>
                <a:cubicBezTo>
                  <a:pt x="105" y="20"/>
                  <a:pt x="107" y="17"/>
                  <a:pt x="110" y="14"/>
                </a:cubicBezTo>
                <a:cubicBezTo>
                  <a:pt x="112" y="11"/>
                  <a:pt x="114" y="8"/>
                  <a:pt x="117" y="6"/>
                </a:cubicBezTo>
                <a:cubicBezTo>
                  <a:pt x="120" y="4"/>
                  <a:pt x="123" y="2"/>
                  <a:pt x="126" y="1"/>
                </a:cubicBezTo>
                <a:cubicBezTo>
                  <a:pt x="127" y="0"/>
                  <a:pt x="127" y="0"/>
                  <a:pt x="127" y="0"/>
                </a:cubicBezTo>
                <a:lnTo>
                  <a:pt x="128" y="6"/>
                </a:lnTo>
                <a:close/>
              </a:path>
            </a:pathLst>
          </a:custGeom>
          <a:solidFill>
            <a:schemeClr val="bg1"/>
          </a:solidFill>
          <a:ln w="11113" cap="flat">
            <a:solidFill>
              <a:schemeClr val="bg1"/>
            </a:solidFill>
            <a:prstDash val="solid"/>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82" name="Freeform 17"/>
          <p:cNvSpPr>
            <a:spLocks/>
          </p:cNvSpPr>
          <p:nvPr/>
        </p:nvSpPr>
        <p:spPr bwMode="auto">
          <a:xfrm>
            <a:off x="3125788" y="952253"/>
            <a:ext cx="1308100" cy="1528763"/>
          </a:xfrm>
          <a:custGeom>
            <a:avLst/>
            <a:gdLst>
              <a:gd name="T0" fmla="*/ 46 w 516"/>
              <a:gd name="T1" fmla="*/ 9 h 716"/>
              <a:gd name="T2" fmla="*/ 485 w 516"/>
              <a:gd name="T3" fmla="*/ 148 h 716"/>
              <a:gd name="T4" fmla="*/ 496 w 516"/>
              <a:gd name="T5" fmla="*/ 154 h 716"/>
              <a:gd name="T6" fmla="*/ 501 w 516"/>
              <a:gd name="T7" fmla="*/ 164 h 716"/>
              <a:gd name="T8" fmla="*/ 501 w 516"/>
              <a:gd name="T9" fmla="*/ 175 h 716"/>
              <a:gd name="T10" fmla="*/ 494 w 516"/>
              <a:gd name="T11" fmla="*/ 187 h 716"/>
              <a:gd name="T12" fmla="*/ 113 w 516"/>
              <a:gd name="T13" fmla="*/ 656 h 716"/>
              <a:gd name="T14" fmla="*/ 100 w 516"/>
              <a:gd name="T15" fmla="*/ 668 h 716"/>
              <a:gd name="T16" fmla="*/ 84 w 516"/>
              <a:gd name="T17" fmla="*/ 679 h 716"/>
              <a:gd name="T18" fmla="*/ 66 w 516"/>
              <a:gd name="T19" fmla="*/ 689 h 716"/>
              <a:gd name="T20" fmla="*/ 49 w 516"/>
              <a:gd name="T21" fmla="*/ 694 h 716"/>
              <a:gd name="T22" fmla="*/ 0 w 516"/>
              <a:gd name="T23" fmla="*/ 705 h 716"/>
              <a:gd name="T24" fmla="*/ 0 w 516"/>
              <a:gd name="T25" fmla="*/ 716 h 716"/>
              <a:gd name="T26" fmla="*/ 50 w 516"/>
              <a:gd name="T27" fmla="*/ 705 h 716"/>
              <a:gd name="T28" fmla="*/ 69 w 516"/>
              <a:gd name="T29" fmla="*/ 699 h 716"/>
              <a:gd name="T30" fmla="*/ 89 w 516"/>
              <a:gd name="T31" fmla="*/ 689 h 716"/>
              <a:gd name="T32" fmla="*/ 108 w 516"/>
              <a:gd name="T33" fmla="*/ 676 h 716"/>
              <a:gd name="T34" fmla="*/ 122 w 516"/>
              <a:gd name="T35" fmla="*/ 661 h 716"/>
              <a:gd name="T36" fmla="*/ 506 w 516"/>
              <a:gd name="T37" fmla="*/ 190 h 716"/>
              <a:gd name="T38" fmla="*/ 515 w 516"/>
              <a:gd name="T39" fmla="*/ 174 h 716"/>
              <a:gd name="T40" fmla="*/ 515 w 516"/>
              <a:gd name="T41" fmla="*/ 159 h 716"/>
              <a:gd name="T42" fmla="*/ 508 w 516"/>
              <a:gd name="T43" fmla="*/ 147 h 716"/>
              <a:gd name="T44" fmla="*/ 493 w 516"/>
              <a:gd name="T45" fmla="*/ 138 h 716"/>
              <a:gd name="T46" fmla="*/ 51 w 516"/>
              <a:gd name="T47" fmla="*/ 0 h 716"/>
              <a:gd name="T48" fmla="*/ 46 w 516"/>
              <a:gd name="T49" fmla="*/ 9 h 7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16"/>
              <a:gd name="T76" fmla="*/ 0 h 716"/>
              <a:gd name="T77" fmla="*/ 516 w 516"/>
              <a:gd name="T78" fmla="*/ 716 h 7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16" h="716">
                <a:moveTo>
                  <a:pt x="46" y="9"/>
                </a:moveTo>
                <a:cubicBezTo>
                  <a:pt x="485" y="148"/>
                  <a:pt x="485" y="148"/>
                  <a:pt x="485" y="148"/>
                </a:cubicBezTo>
                <a:cubicBezTo>
                  <a:pt x="490" y="150"/>
                  <a:pt x="493" y="152"/>
                  <a:pt x="496" y="154"/>
                </a:cubicBezTo>
                <a:cubicBezTo>
                  <a:pt x="499" y="157"/>
                  <a:pt x="500" y="160"/>
                  <a:pt x="501" y="164"/>
                </a:cubicBezTo>
                <a:cubicBezTo>
                  <a:pt x="502" y="167"/>
                  <a:pt x="502" y="171"/>
                  <a:pt x="501" y="175"/>
                </a:cubicBezTo>
                <a:cubicBezTo>
                  <a:pt x="500" y="179"/>
                  <a:pt x="498" y="183"/>
                  <a:pt x="494" y="187"/>
                </a:cubicBezTo>
                <a:cubicBezTo>
                  <a:pt x="113" y="656"/>
                  <a:pt x="113" y="656"/>
                  <a:pt x="113" y="656"/>
                </a:cubicBezTo>
                <a:cubicBezTo>
                  <a:pt x="109" y="660"/>
                  <a:pt x="105" y="664"/>
                  <a:pt x="100" y="668"/>
                </a:cubicBezTo>
                <a:cubicBezTo>
                  <a:pt x="95" y="672"/>
                  <a:pt x="89" y="676"/>
                  <a:pt x="84" y="679"/>
                </a:cubicBezTo>
                <a:cubicBezTo>
                  <a:pt x="78" y="683"/>
                  <a:pt x="72" y="686"/>
                  <a:pt x="66" y="689"/>
                </a:cubicBezTo>
                <a:cubicBezTo>
                  <a:pt x="60" y="691"/>
                  <a:pt x="55" y="693"/>
                  <a:pt x="49" y="694"/>
                </a:cubicBezTo>
                <a:cubicBezTo>
                  <a:pt x="0" y="705"/>
                  <a:pt x="0" y="705"/>
                  <a:pt x="0" y="705"/>
                </a:cubicBezTo>
                <a:cubicBezTo>
                  <a:pt x="0" y="716"/>
                  <a:pt x="0" y="716"/>
                  <a:pt x="0" y="716"/>
                </a:cubicBezTo>
                <a:cubicBezTo>
                  <a:pt x="50" y="705"/>
                  <a:pt x="50" y="705"/>
                  <a:pt x="50" y="705"/>
                </a:cubicBezTo>
                <a:cubicBezTo>
                  <a:pt x="56" y="704"/>
                  <a:pt x="63" y="702"/>
                  <a:pt x="69" y="699"/>
                </a:cubicBezTo>
                <a:cubicBezTo>
                  <a:pt x="76" y="696"/>
                  <a:pt x="83" y="693"/>
                  <a:pt x="89" y="689"/>
                </a:cubicBezTo>
                <a:cubicBezTo>
                  <a:pt x="96" y="685"/>
                  <a:pt x="102" y="680"/>
                  <a:pt x="108" y="676"/>
                </a:cubicBezTo>
                <a:cubicBezTo>
                  <a:pt x="113" y="671"/>
                  <a:pt x="118" y="666"/>
                  <a:pt x="122" y="661"/>
                </a:cubicBezTo>
                <a:cubicBezTo>
                  <a:pt x="506" y="190"/>
                  <a:pt x="506" y="190"/>
                  <a:pt x="506" y="190"/>
                </a:cubicBezTo>
                <a:cubicBezTo>
                  <a:pt x="510" y="185"/>
                  <a:pt x="513" y="180"/>
                  <a:pt x="515" y="174"/>
                </a:cubicBezTo>
                <a:cubicBezTo>
                  <a:pt x="516" y="169"/>
                  <a:pt x="516" y="164"/>
                  <a:pt x="515" y="159"/>
                </a:cubicBezTo>
                <a:cubicBezTo>
                  <a:pt x="514" y="154"/>
                  <a:pt x="511" y="150"/>
                  <a:pt x="508" y="147"/>
                </a:cubicBezTo>
                <a:cubicBezTo>
                  <a:pt x="504" y="143"/>
                  <a:pt x="499" y="140"/>
                  <a:pt x="493" y="138"/>
                </a:cubicBezTo>
                <a:cubicBezTo>
                  <a:pt x="51" y="0"/>
                  <a:pt x="51" y="0"/>
                  <a:pt x="51" y="0"/>
                </a:cubicBezTo>
                <a:lnTo>
                  <a:pt x="46" y="9"/>
                </a:lnTo>
                <a:close/>
              </a:path>
            </a:pathLst>
          </a:custGeom>
          <a:solidFill>
            <a:schemeClr val="bg1"/>
          </a:solidFill>
          <a:ln w="11113" cap="flat" cmpd="sng">
            <a:solidFill>
              <a:schemeClr val="bg1"/>
            </a:solidFill>
            <a:prstDash val="solid"/>
            <a:miter lim="800000"/>
            <a:headEnd type="none" w="med" len="med"/>
            <a:tailEnd type="none" w="med" len="me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83" name="Line 51"/>
          <p:cNvSpPr>
            <a:spLocks noChangeShapeType="1"/>
          </p:cNvSpPr>
          <p:nvPr/>
        </p:nvSpPr>
        <p:spPr bwMode="auto">
          <a:xfrm>
            <a:off x="2581275" y="4365775"/>
            <a:ext cx="2659063" cy="4763"/>
          </a:xfrm>
          <a:prstGeom prst="line">
            <a:avLst/>
          </a:prstGeom>
          <a:noFill/>
          <a:ln w="33338">
            <a:solidFill>
              <a:srgbClr val="FFFFFF"/>
            </a:solidFill>
            <a:miter lim="800000"/>
            <a:headEnd/>
            <a:tailEnd/>
          </a:ln>
        </p:spPr>
        <p:txBody>
          <a:bodyPr/>
          <a:lstStyle/>
          <a:p>
            <a:pPr fontAlgn="base">
              <a:spcBef>
                <a:spcPct val="0"/>
              </a:spcBef>
              <a:spcAft>
                <a:spcPct val="0"/>
              </a:spcAft>
            </a:pPr>
            <a:endParaRPr lang="zh-CN" altLang="en-US" smtClean="0">
              <a:solidFill>
                <a:srgbClr val="FFFFFF"/>
              </a:solidFill>
              <a:latin typeface="Arial" charset="0"/>
            </a:endParaRPr>
          </a:p>
        </p:txBody>
      </p:sp>
      <p:sp>
        <p:nvSpPr>
          <p:cNvPr id="84" name="Text Box 52"/>
          <p:cNvSpPr txBox="1">
            <a:spLocks noChangeArrowheads="1"/>
          </p:cNvSpPr>
          <p:nvPr/>
        </p:nvSpPr>
        <p:spPr bwMode="auto">
          <a:xfrm>
            <a:off x="5652120" y="2051200"/>
            <a:ext cx="3233737" cy="351235"/>
          </a:xfrm>
          <a:prstGeom prst="rect">
            <a:avLst/>
          </a:prstGeom>
          <a:noFill/>
          <a:ln w="9525">
            <a:noFill/>
            <a:miter lim="800000"/>
            <a:headEnd/>
            <a:tailEnd/>
          </a:ln>
        </p:spPr>
        <p:txBody>
          <a:bodyPr anchor="ctr"/>
          <a:lstStyle/>
          <a:p>
            <a:pPr fontAlgn="base">
              <a:spcBef>
                <a:spcPct val="50000"/>
              </a:spcBef>
              <a:spcAft>
                <a:spcPct val="0"/>
              </a:spcAft>
            </a:pPr>
            <a:r>
              <a:rPr lang="en-US" altLang="zh-CN" dirty="0" smtClean="0">
                <a:solidFill>
                  <a:srgbClr val="FFFFFF"/>
                </a:solidFill>
                <a:latin typeface="Arial" pitchFamily="34" charset="0"/>
              </a:rPr>
              <a:t>user.qzone.qq.com/11020228</a:t>
            </a:r>
            <a:endParaRPr lang="en-GB" altLang="zh-CN" dirty="0" smtClean="0">
              <a:solidFill>
                <a:srgbClr val="FFFFFF"/>
              </a:solidFill>
              <a:latin typeface="Arial" pitchFamily="34" charset="0"/>
            </a:endParaRPr>
          </a:p>
        </p:txBody>
      </p:sp>
      <p:sp>
        <p:nvSpPr>
          <p:cNvPr id="85" name="Text Box 54">
            <a:hlinkClick r:id="rId5"/>
          </p:cNvPr>
          <p:cNvSpPr txBox="1">
            <a:spLocks noChangeArrowheads="1"/>
          </p:cNvSpPr>
          <p:nvPr/>
        </p:nvSpPr>
        <p:spPr bwMode="auto">
          <a:xfrm>
            <a:off x="5652120" y="2842965"/>
            <a:ext cx="2952328" cy="351234"/>
          </a:xfrm>
          <a:prstGeom prst="rect">
            <a:avLst/>
          </a:prstGeom>
          <a:noFill/>
          <a:ln w="9525">
            <a:noFill/>
            <a:miter lim="800000"/>
            <a:headEnd/>
            <a:tailEnd/>
          </a:ln>
        </p:spPr>
        <p:txBody>
          <a:bodyPr anchor="ctr"/>
          <a:lstStyle/>
          <a:p>
            <a:pPr fontAlgn="base">
              <a:spcBef>
                <a:spcPct val="50000"/>
              </a:spcBef>
              <a:spcAft>
                <a:spcPct val="0"/>
              </a:spcAft>
            </a:pPr>
            <a:r>
              <a:rPr lang="en-US" altLang="zh-CN" dirty="0" smtClean="0">
                <a:solidFill>
                  <a:srgbClr val="FFFFFF"/>
                </a:solidFill>
                <a:latin typeface="Arial" pitchFamily="34" charset="0"/>
              </a:rPr>
              <a:t>11020228@qq.com</a:t>
            </a:r>
            <a:endParaRPr lang="en-US" altLang="zh-CN" dirty="0">
              <a:solidFill>
                <a:srgbClr val="FFFFFF"/>
              </a:solidFill>
              <a:latin typeface="Arial" pitchFamily="34" charset="0"/>
            </a:endParaRPr>
          </a:p>
        </p:txBody>
      </p:sp>
      <p:sp>
        <p:nvSpPr>
          <p:cNvPr id="86" name="Text Box 59">
            <a:hlinkClick r:id="rId6"/>
          </p:cNvPr>
          <p:cNvSpPr txBox="1">
            <a:spLocks noChangeArrowheads="1"/>
          </p:cNvSpPr>
          <p:nvPr/>
        </p:nvSpPr>
        <p:spPr bwMode="auto">
          <a:xfrm>
            <a:off x="5652120" y="3632350"/>
            <a:ext cx="2952328" cy="351235"/>
          </a:xfrm>
          <a:prstGeom prst="rect">
            <a:avLst/>
          </a:prstGeom>
          <a:noFill/>
          <a:ln w="9525">
            <a:noFill/>
            <a:miter lim="800000"/>
            <a:headEnd/>
            <a:tailEnd/>
          </a:ln>
        </p:spPr>
        <p:txBody>
          <a:bodyPr anchor="ctr"/>
          <a:lstStyle/>
          <a:p>
            <a:pPr fontAlgn="base">
              <a:spcBef>
                <a:spcPct val="50000"/>
              </a:spcBef>
              <a:spcAft>
                <a:spcPct val="0"/>
              </a:spcAft>
            </a:pPr>
            <a:r>
              <a:rPr lang="en-US" altLang="zh-CN" dirty="0" smtClean="0">
                <a:solidFill>
                  <a:srgbClr val="FFFFFF"/>
                </a:solidFill>
                <a:latin typeface="Arial" pitchFamily="34" charset="0"/>
              </a:rPr>
              <a:t>www.weibo.com/teliss</a:t>
            </a:r>
            <a:endParaRPr lang="en-GB" altLang="zh-CN" dirty="0" smtClean="0">
              <a:solidFill>
                <a:srgbClr val="FFFFFF"/>
              </a:solidFill>
              <a:latin typeface="Arial" pitchFamily="34" charset="0"/>
            </a:endParaRPr>
          </a:p>
        </p:txBody>
      </p:sp>
      <p:sp>
        <p:nvSpPr>
          <p:cNvPr id="87" name="Text Box 62"/>
          <p:cNvSpPr txBox="1">
            <a:spLocks noChangeArrowheads="1"/>
          </p:cNvSpPr>
          <p:nvPr/>
        </p:nvSpPr>
        <p:spPr bwMode="auto">
          <a:xfrm>
            <a:off x="5724128" y="710556"/>
            <a:ext cx="3316685" cy="919163"/>
          </a:xfrm>
          <a:prstGeom prst="rect">
            <a:avLst/>
          </a:prstGeom>
          <a:noFill/>
          <a:ln w="9525">
            <a:noFill/>
            <a:miter lim="800000"/>
            <a:headEnd/>
            <a:tailEnd/>
          </a:ln>
        </p:spPr>
        <p:txBody>
          <a:bodyPr anchor="ctr"/>
          <a:lstStyle/>
          <a:p>
            <a:pPr fontAlgn="base">
              <a:spcBef>
                <a:spcPct val="50000"/>
              </a:spcBef>
              <a:spcAft>
                <a:spcPct val="0"/>
              </a:spcAft>
            </a:pPr>
            <a:r>
              <a:rPr lang="zh-CN" altLang="en-US" dirty="0" smtClean="0">
                <a:solidFill>
                  <a:srgbClr val="FFFFFF"/>
                </a:solidFill>
                <a:latin typeface="微软雅黑" pitchFamily="34" charset="-122"/>
                <a:ea typeface="微软雅黑" pitchFamily="34" charset="-122"/>
              </a:rPr>
              <a:t>课件制作：布衣公子</a:t>
            </a:r>
            <a:r>
              <a:rPr lang="en-US" altLang="zh-CN" dirty="0" smtClean="0">
                <a:solidFill>
                  <a:srgbClr val="FFFFFF"/>
                </a:solidFill>
                <a:latin typeface="微软雅黑" pitchFamily="34" charset="-122"/>
                <a:ea typeface="微软雅黑" pitchFamily="34" charset="-122"/>
              </a:rPr>
              <a:t>/@</a:t>
            </a:r>
            <a:r>
              <a:rPr lang="en-US" altLang="zh-CN" dirty="0" err="1" smtClean="0">
                <a:solidFill>
                  <a:srgbClr val="FFFFFF"/>
                </a:solidFill>
                <a:latin typeface="微软雅黑" pitchFamily="34" charset="-122"/>
                <a:ea typeface="微软雅黑" pitchFamily="34" charset="-122"/>
              </a:rPr>
              <a:t>teliss</a:t>
            </a:r>
            <a:endParaRPr lang="en-GB" altLang="zh-CN" dirty="0" smtClean="0">
              <a:solidFill>
                <a:srgbClr val="FFFFFF"/>
              </a:solidFill>
              <a:latin typeface="微软雅黑" pitchFamily="34" charset="-122"/>
              <a:ea typeface="微软雅黑" pitchFamily="34" charset="-122"/>
            </a:endParaRPr>
          </a:p>
        </p:txBody>
      </p:sp>
      <p:sp>
        <p:nvSpPr>
          <p:cNvPr id="88" name="TextBox 87"/>
          <p:cNvSpPr txBox="1"/>
          <p:nvPr/>
        </p:nvSpPr>
        <p:spPr>
          <a:xfrm rot="20445248">
            <a:off x="842805" y="1491904"/>
            <a:ext cx="2954655" cy="923330"/>
          </a:xfrm>
          <a:prstGeom prst="rect">
            <a:avLst/>
          </a:prstGeom>
          <a:noFill/>
        </p:spPr>
        <p:txBody>
          <a:bodyPr wrap="none">
            <a:spAutoFit/>
          </a:bodyPr>
          <a:lstStyle/>
          <a:p>
            <a:pPr fontAlgn="base">
              <a:spcBef>
                <a:spcPct val="0"/>
              </a:spcBef>
              <a:spcAft>
                <a:spcPct val="0"/>
              </a:spcAft>
              <a:defRPr/>
            </a:pPr>
            <a:r>
              <a:rPr lang="zh-CN" altLang="en-US" sz="5400" b="1" dirty="0" smtClean="0">
                <a:solidFill>
                  <a:srgbClr val="FFFFFF"/>
                </a:solidFill>
                <a:latin typeface="微软雅黑" pitchFamily="34" charset="-122"/>
                <a:ea typeface="微软雅黑" pitchFamily="34" charset="-122"/>
              </a:rPr>
              <a:t>谢谢</a:t>
            </a:r>
            <a:r>
              <a:rPr lang="zh-CN" altLang="en-US" sz="5400" b="1" dirty="0">
                <a:solidFill>
                  <a:srgbClr val="FFFFFF"/>
                </a:solidFill>
                <a:latin typeface="微软雅黑" pitchFamily="34" charset="-122"/>
                <a:ea typeface="微软雅黑" pitchFamily="34" charset="-122"/>
              </a:rPr>
              <a:t>观看</a:t>
            </a:r>
          </a:p>
        </p:txBody>
      </p:sp>
      <p:pic>
        <p:nvPicPr>
          <p:cNvPr id="89" name="Picture 3" descr="C:\Documents and Settings\tdz\桌面\QQzon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50" y="2022992"/>
            <a:ext cx="450416" cy="4266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Documents and Settings\tdz\桌面\未标题-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8683" y="3632350"/>
            <a:ext cx="457143" cy="41142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 descr="C:\Documents and Settings\tdz\桌面\未标题-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9076" y="2814376"/>
            <a:ext cx="360363" cy="40841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 descr="E:\仝德志文件，勿删！\03-参考文档\！PPT图片及版面资源\06-PPT精选插图\05-头像\嘿嘿.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0760" y="728321"/>
            <a:ext cx="853334" cy="85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47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250"/>
                                        <p:tgtEl>
                                          <p:spTgt spid="51"/>
                                        </p:tgtEl>
                                      </p:cBhvr>
                                    </p:animEffect>
                                  </p:childTnLst>
                                </p:cTn>
                              </p:par>
                              <p:par>
                                <p:cTn id="8" presetID="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1000" fill="hold"/>
                                        <p:tgtEl>
                                          <p:spTgt spid="51"/>
                                        </p:tgtEl>
                                        <p:attrNameLst>
                                          <p:attrName>ppt_x</p:attrName>
                                        </p:attrNameLst>
                                      </p:cBhvr>
                                      <p:tavLst>
                                        <p:tav tm="0">
                                          <p:val>
                                            <p:strVal val="0-#ppt_w/2"/>
                                          </p:val>
                                        </p:tav>
                                        <p:tav tm="100000">
                                          <p:val>
                                            <p:strVal val="#ppt_x"/>
                                          </p:val>
                                        </p:tav>
                                      </p:tavLst>
                                    </p:anim>
                                    <p:anim calcmode="lin" valueType="num">
                                      <p:cBhvr additive="base">
                                        <p:cTn id="11" dur="1000" fill="hold"/>
                                        <p:tgtEl>
                                          <p:spTgt spid="51"/>
                                        </p:tgtEl>
                                        <p:attrNameLst>
                                          <p:attrName>ppt_y</p:attrName>
                                        </p:attrNameLst>
                                      </p:cBhvr>
                                      <p:tavLst>
                                        <p:tav tm="0">
                                          <p:val>
                                            <p:strVal val="#ppt_y"/>
                                          </p:val>
                                        </p:tav>
                                        <p:tav tm="100000">
                                          <p:val>
                                            <p:strVal val="#ppt_y"/>
                                          </p:val>
                                        </p:tav>
                                      </p:tavLst>
                                    </p:anim>
                                  </p:childTnLst>
                                </p:cTn>
                              </p:par>
                              <p:par>
                                <p:cTn id="12" presetID="8" presetClass="emph" presetSubtype="0" fill="hold" nodeType="withEffect">
                                  <p:stCondLst>
                                    <p:cond delay="0"/>
                                  </p:stCondLst>
                                  <p:childTnLst>
                                    <p:animRot by="21600000">
                                      <p:cBhvr>
                                        <p:cTn id="13" dur="1000" fill="hold"/>
                                        <p:tgtEl>
                                          <p:spTgt spid="51"/>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1300"/>
                                        <p:tgtEl>
                                          <p:spTgt spid="53"/>
                                        </p:tgtEl>
                                      </p:cBhvr>
                                    </p:animEffect>
                                  </p:childTnLst>
                                </p:cTn>
                              </p:par>
                              <p:par>
                                <p:cTn id="17" presetID="2" presetClass="entr" presetSubtype="1"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1000" fill="hold"/>
                                        <p:tgtEl>
                                          <p:spTgt spid="53"/>
                                        </p:tgtEl>
                                        <p:attrNameLst>
                                          <p:attrName>ppt_x</p:attrName>
                                        </p:attrNameLst>
                                      </p:cBhvr>
                                      <p:tavLst>
                                        <p:tav tm="0">
                                          <p:val>
                                            <p:strVal val="#ppt_x"/>
                                          </p:val>
                                        </p:tav>
                                        <p:tav tm="100000">
                                          <p:val>
                                            <p:strVal val="#ppt_x"/>
                                          </p:val>
                                        </p:tav>
                                      </p:tavLst>
                                    </p:anim>
                                    <p:anim calcmode="lin" valueType="num">
                                      <p:cBhvr additive="base">
                                        <p:cTn id="20" dur="1000" fill="hold"/>
                                        <p:tgtEl>
                                          <p:spTgt spid="53"/>
                                        </p:tgtEl>
                                        <p:attrNameLst>
                                          <p:attrName>ppt_y</p:attrName>
                                        </p:attrNameLst>
                                      </p:cBhvr>
                                      <p:tavLst>
                                        <p:tav tm="0">
                                          <p:val>
                                            <p:strVal val="0-#ppt_h/2"/>
                                          </p:val>
                                        </p:tav>
                                        <p:tav tm="100000">
                                          <p:val>
                                            <p:strVal val="#ppt_y"/>
                                          </p:val>
                                        </p:tav>
                                      </p:tavLst>
                                    </p:anim>
                                  </p:childTnLst>
                                </p:cTn>
                              </p:par>
                              <p:par>
                                <p:cTn id="21" presetID="8" presetClass="emph" presetSubtype="0" fill="hold" nodeType="withEffect">
                                  <p:stCondLst>
                                    <p:cond delay="0"/>
                                  </p:stCondLst>
                                  <p:childTnLst>
                                    <p:animRot by="21600000">
                                      <p:cBhvr>
                                        <p:cTn id="22" dur="1000" fill="hold"/>
                                        <p:tgtEl>
                                          <p:spTgt spid="53"/>
                                        </p:tgtEl>
                                        <p:attrNameLst>
                                          <p:attrName>r</p:attrName>
                                        </p:attrNameLst>
                                      </p:cBhvr>
                                    </p:animRot>
                                  </p:childTnLst>
                                </p:cTn>
                              </p:par>
                              <p:par>
                                <p:cTn id="23" presetID="10"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1250"/>
                                        <p:tgtEl>
                                          <p:spTgt spid="54"/>
                                        </p:tgtEl>
                                      </p:cBhvr>
                                    </p:animEffect>
                                  </p:childTnLst>
                                </p:cTn>
                              </p:par>
                              <p:par>
                                <p:cTn id="26" presetID="2" presetClass="entr" presetSubtype="2"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1000" fill="hold"/>
                                        <p:tgtEl>
                                          <p:spTgt spid="54"/>
                                        </p:tgtEl>
                                        <p:attrNameLst>
                                          <p:attrName>ppt_x</p:attrName>
                                        </p:attrNameLst>
                                      </p:cBhvr>
                                      <p:tavLst>
                                        <p:tav tm="0">
                                          <p:val>
                                            <p:strVal val="1+#ppt_w/2"/>
                                          </p:val>
                                        </p:tav>
                                        <p:tav tm="100000">
                                          <p:val>
                                            <p:strVal val="#ppt_x"/>
                                          </p:val>
                                        </p:tav>
                                      </p:tavLst>
                                    </p:anim>
                                    <p:anim calcmode="lin" valueType="num">
                                      <p:cBhvr additive="base">
                                        <p:cTn id="29" dur="1000" fill="hold"/>
                                        <p:tgtEl>
                                          <p:spTgt spid="54"/>
                                        </p:tgtEl>
                                        <p:attrNameLst>
                                          <p:attrName>ppt_y</p:attrName>
                                        </p:attrNameLst>
                                      </p:cBhvr>
                                      <p:tavLst>
                                        <p:tav tm="0">
                                          <p:val>
                                            <p:strVal val="#ppt_y"/>
                                          </p:val>
                                        </p:tav>
                                        <p:tav tm="100000">
                                          <p:val>
                                            <p:strVal val="#ppt_y"/>
                                          </p:val>
                                        </p:tav>
                                      </p:tavLst>
                                    </p:anim>
                                  </p:childTnLst>
                                </p:cTn>
                              </p:par>
                              <p:par>
                                <p:cTn id="30" presetID="8" presetClass="emph" presetSubtype="0" fill="hold" nodeType="withEffect">
                                  <p:stCondLst>
                                    <p:cond delay="0"/>
                                  </p:stCondLst>
                                  <p:childTnLst>
                                    <p:animRot by="21600000">
                                      <p:cBhvr>
                                        <p:cTn id="31" dur="1000" fill="hold"/>
                                        <p:tgtEl>
                                          <p:spTgt spid="54"/>
                                        </p:tgtEl>
                                        <p:attrNameLst>
                                          <p:attrName>r</p:attrName>
                                        </p:attrNameLst>
                                      </p:cBhvr>
                                    </p:animRot>
                                  </p:childTnLst>
                                </p:cTn>
                              </p:par>
                            </p:childTnLst>
                          </p:cTn>
                        </p:par>
                        <p:par>
                          <p:cTn id="32" fill="hold">
                            <p:stCondLst>
                              <p:cond delay="1300"/>
                            </p:stCondLst>
                            <p:childTnLst>
                              <p:par>
                                <p:cTn id="33" presetID="22" presetClass="entr" presetSubtype="8" fill="hold" grpId="0"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par>
                          <p:cTn id="36" fill="hold">
                            <p:stCondLst>
                              <p:cond delay="1800"/>
                            </p:stCondLst>
                            <p:childTnLst>
                              <p:par>
                                <p:cTn id="37" presetID="22" presetClass="entr" presetSubtype="4" fill="hold" grpId="0"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500"/>
                                        <p:tgtEl>
                                          <p:spTgt spid="62"/>
                                        </p:tgtEl>
                                      </p:cBhvr>
                                    </p:animEffect>
                                  </p:childTnLst>
                                </p:cTn>
                              </p:par>
                            </p:childTnLst>
                          </p:cTn>
                        </p:par>
                        <p:par>
                          <p:cTn id="40" fill="hold">
                            <p:stCondLst>
                              <p:cond delay="2300"/>
                            </p:stCondLst>
                            <p:childTnLst>
                              <p:par>
                                <p:cTn id="41" presetID="22" presetClass="entr" presetSubtype="2"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wipe(right)">
                                      <p:cBhvr>
                                        <p:cTn id="43" dur="500"/>
                                        <p:tgtEl>
                                          <p:spTgt spid="78"/>
                                        </p:tgtEl>
                                      </p:cBhvr>
                                    </p:animEffect>
                                  </p:childTnLst>
                                </p:cTn>
                              </p:par>
                            </p:childTnLst>
                          </p:cTn>
                        </p:par>
                        <p:par>
                          <p:cTn id="44" fill="hold">
                            <p:stCondLst>
                              <p:cond delay="2800"/>
                            </p:stCondLst>
                            <p:childTnLst>
                              <p:par>
                                <p:cTn id="45" presetID="22" presetClass="entr" presetSubtype="4" fill="hold" grpId="0"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down)">
                                      <p:cBhvr>
                                        <p:cTn id="47" dur="500"/>
                                        <p:tgtEl>
                                          <p:spTgt spid="81"/>
                                        </p:tgtEl>
                                      </p:cBhvr>
                                    </p:animEffect>
                                  </p:childTnLst>
                                </p:cTn>
                              </p:par>
                            </p:childTnLst>
                          </p:cTn>
                        </p:par>
                        <p:par>
                          <p:cTn id="48" fill="hold">
                            <p:stCondLst>
                              <p:cond delay="3300"/>
                            </p:stCondLst>
                            <p:childTnLst>
                              <p:par>
                                <p:cTn id="49" presetID="22" presetClass="entr" presetSubtype="4" fill="hold" grpId="0" nodeType="afterEffect">
                                  <p:stCondLst>
                                    <p:cond delay="0"/>
                                  </p:stCondLst>
                                  <p:childTnLst>
                                    <p:set>
                                      <p:cBhvr>
                                        <p:cTn id="50" dur="1" fill="hold">
                                          <p:stCondLst>
                                            <p:cond delay="0"/>
                                          </p:stCondLst>
                                        </p:cTn>
                                        <p:tgtEl>
                                          <p:spTgt spid="80"/>
                                        </p:tgtEl>
                                        <p:attrNameLst>
                                          <p:attrName>style.visibility</p:attrName>
                                        </p:attrNameLst>
                                      </p:cBhvr>
                                      <p:to>
                                        <p:strVal val="visible"/>
                                      </p:to>
                                    </p:set>
                                    <p:animEffect transition="in" filter="wipe(down)">
                                      <p:cBhvr>
                                        <p:cTn id="51" dur="500"/>
                                        <p:tgtEl>
                                          <p:spTgt spid="80"/>
                                        </p:tgtEl>
                                      </p:cBhvr>
                                    </p:animEffect>
                                  </p:childTnLst>
                                </p:cTn>
                              </p:par>
                            </p:childTnLst>
                          </p:cTn>
                        </p:par>
                        <p:par>
                          <p:cTn id="52" fill="hold">
                            <p:stCondLst>
                              <p:cond delay="3800"/>
                            </p:stCondLst>
                            <p:childTnLst>
                              <p:par>
                                <p:cTn id="53" presetID="22" presetClass="entr" presetSubtype="1" fill="hold" grpId="0" nodeType="afterEffect">
                                  <p:stCondLst>
                                    <p:cond delay="0"/>
                                  </p:stCondLst>
                                  <p:childTnLst>
                                    <p:set>
                                      <p:cBhvr>
                                        <p:cTn id="54" dur="1" fill="hold">
                                          <p:stCondLst>
                                            <p:cond delay="0"/>
                                          </p:stCondLst>
                                        </p:cTn>
                                        <p:tgtEl>
                                          <p:spTgt spid="82"/>
                                        </p:tgtEl>
                                        <p:attrNameLst>
                                          <p:attrName>style.visibility</p:attrName>
                                        </p:attrNameLst>
                                      </p:cBhvr>
                                      <p:to>
                                        <p:strVal val="visible"/>
                                      </p:to>
                                    </p:set>
                                    <p:animEffect transition="in" filter="wipe(up)">
                                      <p:cBhvr>
                                        <p:cTn id="55" dur="500"/>
                                        <p:tgtEl>
                                          <p:spTgt spid="82"/>
                                        </p:tgtEl>
                                      </p:cBhvr>
                                    </p:animEffect>
                                  </p:childTnLst>
                                </p:cTn>
                              </p:par>
                            </p:childTnLst>
                          </p:cTn>
                        </p:par>
                        <p:par>
                          <p:cTn id="56" fill="hold">
                            <p:stCondLst>
                              <p:cond delay="4300"/>
                            </p:stCondLst>
                            <p:childTnLst>
                              <p:par>
                                <p:cTn id="57" presetID="22" presetClass="entr" presetSubtype="1" fill="hold" grpId="0"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up)">
                                      <p:cBhvr>
                                        <p:cTn id="59" dur="500"/>
                                        <p:tgtEl>
                                          <p:spTgt spid="79"/>
                                        </p:tgtEl>
                                      </p:cBhvr>
                                    </p:animEffect>
                                  </p:childTnLst>
                                </p:cTn>
                              </p:par>
                            </p:childTnLst>
                          </p:cTn>
                        </p:par>
                        <p:par>
                          <p:cTn id="60" fill="hold">
                            <p:stCondLst>
                              <p:cond delay="4800"/>
                            </p:stCondLst>
                            <p:childTnLst>
                              <p:par>
                                <p:cTn id="61" presetID="22" presetClass="entr" presetSubtype="1"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up)">
                                      <p:cBhvr>
                                        <p:cTn id="63" dur="500"/>
                                        <p:tgtEl>
                                          <p:spTgt spid="64"/>
                                        </p:tgtEl>
                                      </p:cBhvr>
                                    </p:animEffect>
                                  </p:childTnLst>
                                </p:cTn>
                              </p:par>
                            </p:childTnLst>
                          </p:cTn>
                        </p:par>
                        <p:par>
                          <p:cTn id="64" fill="hold">
                            <p:stCondLst>
                              <p:cond delay="5300"/>
                            </p:stCondLst>
                            <p:childTnLst>
                              <p:par>
                                <p:cTn id="65" presetID="22" presetClass="entr" presetSubtype="8" fill="hold" nodeType="afterEffect">
                                  <p:stCondLst>
                                    <p:cond delay="0"/>
                                  </p:stCondLst>
                                  <p:childTnLst>
                                    <p:set>
                                      <p:cBhvr>
                                        <p:cTn id="66" dur="1" fill="hold">
                                          <p:stCondLst>
                                            <p:cond delay="0"/>
                                          </p:stCondLst>
                                        </p:cTn>
                                        <p:tgtEl>
                                          <p:spTgt spid="88">
                                            <p:txEl>
                                              <p:pRg st="0" end="0"/>
                                            </p:txEl>
                                          </p:spTgt>
                                        </p:tgtEl>
                                        <p:attrNameLst>
                                          <p:attrName>style.visibility</p:attrName>
                                        </p:attrNameLst>
                                      </p:cBhvr>
                                      <p:to>
                                        <p:strVal val="visible"/>
                                      </p:to>
                                    </p:set>
                                    <p:animEffect transition="in" filter="wipe(left)">
                                      <p:cBhvr>
                                        <p:cTn id="67" dur="500"/>
                                        <p:tgtEl>
                                          <p:spTgt spid="88">
                                            <p:txEl>
                                              <p:pRg st="0" end="0"/>
                                            </p:txEl>
                                          </p:spTgt>
                                        </p:tgtEl>
                                      </p:cBhvr>
                                    </p:animEffect>
                                  </p:childTnLst>
                                </p:cTn>
                              </p:par>
                            </p:childTnLst>
                          </p:cTn>
                        </p:par>
                        <p:par>
                          <p:cTn id="68" fill="hold">
                            <p:stCondLst>
                              <p:cond delay="5800"/>
                            </p:stCondLst>
                            <p:childTnLst>
                              <p:par>
                                <p:cTn id="69" presetID="22" presetClass="entr" presetSubtype="8" fill="hold" grpId="0" nodeType="afterEffect">
                                  <p:stCondLst>
                                    <p:cond delay="0"/>
                                  </p:stCondLst>
                                  <p:childTnLst>
                                    <p:set>
                                      <p:cBhvr>
                                        <p:cTn id="70" dur="1" fill="hold">
                                          <p:stCondLst>
                                            <p:cond delay="0"/>
                                          </p:stCondLst>
                                        </p:cTn>
                                        <p:tgtEl>
                                          <p:spTgt spid="83"/>
                                        </p:tgtEl>
                                        <p:attrNameLst>
                                          <p:attrName>style.visibility</p:attrName>
                                        </p:attrNameLst>
                                      </p:cBhvr>
                                      <p:to>
                                        <p:strVal val="visible"/>
                                      </p:to>
                                    </p:set>
                                    <p:animEffect transition="in" filter="wipe(left)">
                                      <p:cBhvr>
                                        <p:cTn id="71" dur="500"/>
                                        <p:tgtEl>
                                          <p:spTgt spid="83"/>
                                        </p:tgtEl>
                                      </p:cBhvr>
                                    </p:animEffect>
                                  </p:childTnLst>
                                </p:cTn>
                              </p:par>
                            </p:childTnLst>
                          </p:cTn>
                        </p:par>
                        <p:par>
                          <p:cTn id="72" fill="hold">
                            <p:stCondLst>
                              <p:cond delay="6300"/>
                            </p:stCondLst>
                            <p:childTnLst>
                              <p:par>
                                <p:cTn id="73" presetID="22" presetClass="entr" presetSubtype="4" fill="hold" grpId="0" nodeType="after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par>
                          <p:cTn id="76" fill="hold">
                            <p:stCondLst>
                              <p:cond delay="6800"/>
                            </p:stCondLst>
                            <p:childTnLst>
                              <p:par>
                                <p:cTn id="77" presetID="17" presetClass="entr" presetSubtype="10" fill="hold" grpId="0" nodeType="after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p:cTn id="79" dur="500" fill="hold"/>
                                        <p:tgtEl>
                                          <p:spTgt spid="65"/>
                                        </p:tgtEl>
                                        <p:attrNameLst>
                                          <p:attrName>ppt_w</p:attrName>
                                        </p:attrNameLst>
                                      </p:cBhvr>
                                      <p:tavLst>
                                        <p:tav tm="0">
                                          <p:val>
                                            <p:fltVal val="0"/>
                                          </p:val>
                                        </p:tav>
                                        <p:tav tm="100000">
                                          <p:val>
                                            <p:strVal val="#ppt_w"/>
                                          </p:val>
                                        </p:tav>
                                      </p:tavLst>
                                    </p:anim>
                                    <p:anim calcmode="lin" valueType="num">
                                      <p:cBhvr>
                                        <p:cTn id="80" dur="500" fill="hold"/>
                                        <p:tgtEl>
                                          <p:spTgt spid="65"/>
                                        </p:tgtEl>
                                        <p:attrNameLst>
                                          <p:attrName>ppt_h</p:attrName>
                                        </p:attrNameLst>
                                      </p:cBhvr>
                                      <p:tavLst>
                                        <p:tav tm="0">
                                          <p:val>
                                            <p:strVal val="#ppt_h"/>
                                          </p:val>
                                        </p:tav>
                                        <p:tav tm="100000">
                                          <p:val>
                                            <p:strVal val="#ppt_h"/>
                                          </p:val>
                                        </p:tav>
                                      </p:tavLst>
                                    </p:anim>
                                  </p:childTnLst>
                                </p:cTn>
                              </p:par>
                              <p:par>
                                <p:cTn id="81" presetID="17" presetClass="entr" presetSubtype="1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anim calcmode="lin" valueType="num">
                                      <p:cBhvr>
                                        <p:cTn id="83" dur="500" fill="hold"/>
                                        <p:tgtEl>
                                          <p:spTgt spid="92"/>
                                        </p:tgtEl>
                                        <p:attrNameLst>
                                          <p:attrName>ppt_w</p:attrName>
                                        </p:attrNameLst>
                                      </p:cBhvr>
                                      <p:tavLst>
                                        <p:tav tm="0">
                                          <p:val>
                                            <p:fltVal val="0"/>
                                          </p:val>
                                        </p:tav>
                                        <p:tav tm="100000">
                                          <p:val>
                                            <p:strVal val="#ppt_w"/>
                                          </p:val>
                                        </p:tav>
                                      </p:tavLst>
                                    </p:anim>
                                    <p:anim calcmode="lin" valueType="num">
                                      <p:cBhvr>
                                        <p:cTn id="84" dur="500" fill="hold"/>
                                        <p:tgtEl>
                                          <p:spTgt spid="92"/>
                                        </p:tgtEl>
                                        <p:attrNameLst>
                                          <p:attrName>ppt_h</p:attrName>
                                        </p:attrNameLst>
                                      </p:cBhvr>
                                      <p:tavLst>
                                        <p:tav tm="0">
                                          <p:val>
                                            <p:strVal val="#ppt_h"/>
                                          </p:val>
                                        </p:tav>
                                        <p:tav tm="100000">
                                          <p:val>
                                            <p:strVal val="#ppt_h"/>
                                          </p:val>
                                        </p:tav>
                                      </p:tavLst>
                                    </p:anim>
                                  </p:childTnLst>
                                </p:cTn>
                              </p:par>
                            </p:childTnLst>
                          </p:cTn>
                        </p:par>
                        <p:par>
                          <p:cTn id="85" fill="hold">
                            <p:stCondLst>
                              <p:cond delay="7300"/>
                            </p:stCondLst>
                            <p:childTnLst>
                              <p:par>
                                <p:cTn id="86" presetID="22" presetClass="entr" presetSubtype="8" fill="hold" grpId="0" nodeType="afterEffect">
                                  <p:stCondLst>
                                    <p:cond delay="0"/>
                                  </p:stCondLst>
                                  <p:childTnLst>
                                    <p:set>
                                      <p:cBhvr>
                                        <p:cTn id="87" dur="1" fill="hold">
                                          <p:stCondLst>
                                            <p:cond delay="0"/>
                                          </p:stCondLst>
                                        </p:cTn>
                                        <p:tgtEl>
                                          <p:spTgt spid="87"/>
                                        </p:tgtEl>
                                        <p:attrNameLst>
                                          <p:attrName>style.visibility</p:attrName>
                                        </p:attrNameLst>
                                      </p:cBhvr>
                                      <p:to>
                                        <p:strVal val="visible"/>
                                      </p:to>
                                    </p:set>
                                    <p:animEffect transition="in" filter="wipe(left)">
                                      <p:cBhvr>
                                        <p:cTn id="88" dur="500"/>
                                        <p:tgtEl>
                                          <p:spTgt spid="87"/>
                                        </p:tgtEl>
                                      </p:cBhvr>
                                    </p:animEffect>
                                  </p:childTnLst>
                                </p:cTn>
                              </p:par>
                              <p:par>
                                <p:cTn id="89" presetID="17" presetClass="entr" presetSubtype="1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p:cTn id="91" dur="500" fill="hold"/>
                                        <p:tgtEl>
                                          <p:spTgt spid="66"/>
                                        </p:tgtEl>
                                        <p:attrNameLst>
                                          <p:attrName>ppt_w</p:attrName>
                                        </p:attrNameLst>
                                      </p:cBhvr>
                                      <p:tavLst>
                                        <p:tav tm="0">
                                          <p:val>
                                            <p:fltVal val="0"/>
                                          </p:val>
                                        </p:tav>
                                        <p:tav tm="100000">
                                          <p:val>
                                            <p:strVal val="#ppt_w"/>
                                          </p:val>
                                        </p:tav>
                                      </p:tavLst>
                                    </p:anim>
                                    <p:anim calcmode="lin" valueType="num">
                                      <p:cBhvr>
                                        <p:cTn id="92" dur="500" fill="hold"/>
                                        <p:tgtEl>
                                          <p:spTgt spid="66"/>
                                        </p:tgtEl>
                                        <p:attrNameLst>
                                          <p:attrName>ppt_h</p:attrName>
                                        </p:attrNameLst>
                                      </p:cBhvr>
                                      <p:tavLst>
                                        <p:tav tm="0">
                                          <p:val>
                                            <p:strVal val="#ppt_h"/>
                                          </p:val>
                                        </p:tav>
                                        <p:tav tm="100000">
                                          <p:val>
                                            <p:strVal val="#ppt_h"/>
                                          </p:val>
                                        </p:tav>
                                      </p:tavLst>
                                    </p:anim>
                                  </p:childTnLst>
                                </p:cTn>
                              </p:par>
                              <p:par>
                                <p:cTn id="93" presetID="17" presetClass="entr" presetSubtype="10" fill="hold" nodeType="withEffect">
                                  <p:stCondLst>
                                    <p:cond delay="0"/>
                                  </p:stCondLst>
                                  <p:childTnLst>
                                    <p:set>
                                      <p:cBhvr>
                                        <p:cTn id="94" dur="1" fill="hold">
                                          <p:stCondLst>
                                            <p:cond delay="0"/>
                                          </p:stCondLst>
                                        </p:cTn>
                                        <p:tgtEl>
                                          <p:spTgt spid="89"/>
                                        </p:tgtEl>
                                        <p:attrNameLst>
                                          <p:attrName>style.visibility</p:attrName>
                                        </p:attrNameLst>
                                      </p:cBhvr>
                                      <p:to>
                                        <p:strVal val="visible"/>
                                      </p:to>
                                    </p:set>
                                    <p:anim calcmode="lin" valueType="num">
                                      <p:cBhvr>
                                        <p:cTn id="95" dur="500" fill="hold"/>
                                        <p:tgtEl>
                                          <p:spTgt spid="89"/>
                                        </p:tgtEl>
                                        <p:attrNameLst>
                                          <p:attrName>ppt_w</p:attrName>
                                        </p:attrNameLst>
                                      </p:cBhvr>
                                      <p:tavLst>
                                        <p:tav tm="0">
                                          <p:val>
                                            <p:fltVal val="0"/>
                                          </p:val>
                                        </p:tav>
                                        <p:tav tm="100000">
                                          <p:val>
                                            <p:strVal val="#ppt_w"/>
                                          </p:val>
                                        </p:tav>
                                      </p:tavLst>
                                    </p:anim>
                                    <p:anim calcmode="lin" valueType="num">
                                      <p:cBhvr>
                                        <p:cTn id="96" dur="500" fill="hold"/>
                                        <p:tgtEl>
                                          <p:spTgt spid="89"/>
                                        </p:tgtEl>
                                        <p:attrNameLst>
                                          <p:attrName>ppt_h</p:attrName>
                                        </p:attrNameLst>
                                      </p:cBhvr>
                                      <p:tavLst>
                                        <p:tav tm="0">
                                          <p:val>
                                            <p:strVal val="#ppt_h"/>
                                          </p:val>
                                        </p:tav>
                                        <p:tav tm="100000">
                                          <p:val>
                                            <p:strVal val="#ppt_h"/>
                                          </p:val>
                                        </p:tav>
                                      </p:tavLst>
                                    </p:anim>
                                  </p:childTnLst>
                                </p:cTn>
                              </p:par>
                            </p:childTnLst>
                          </p:cTn>
                        </p:par>
                        <p:par>
                          <p:cTn id="97" fill="hold">
                            <p:stCondLst>
                              <p:cond delay="78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par>
                          <p:cTn id="101" fill="hold">
                            <p:stCondLst>
                              <p:cond delay="8300"/>
                            </p:stCondLst>
                            <p:childTnLst>
                              <p:par>
                                <p:cTn id="102" presetID="17" presetClass="entr" presetSubtype="10" fill="hold" nodeType="afterEffect">
                                  <p:stCondLst>
                                    <p:cond delay="0"/>
                                  </p:stCondLst>
                                  <p:childTnLst>
                                    <p:set>
                                      <p:cBhvr>
                                        <p:cTn id="103" dur="1" fill="hold">
                                          <p:stCondLst>
                                            <p:cond delay="0"/>
                                          </p:stCondLst>
                                        </p:cTn>
                                        <p:tgtEl>
                                          <p:spTgt spid="69"/>
                                        </p:tgtEl>
                                        <p:attrNameLst>
                                          <p:attrName>style.visibility</p:attrName>
                                        </p:attrNameLst>
                                      </p:cBhvr>
                                      <p:to>
                                        <p:strVal val="visible"/>
                                      </p:to>
                                    </p:set>
                                    <p:anim calcmode="lin" valueType="num">
                                      <p:cBhvr>
                                        <p:cTn id="104" dur="500" fill="hold"/>
                                        <p:tgtEl>
                                          <p:spTgt spid="69"/>
                                        </p:tgtEl>
                                        <p:attrNameLst>
                                          <p:attrName>ppt_w</p:attrName>
                                        </p:attrNameLst>
                                      </p:cBhvr>
                                      <p:tavLst>
                                        <p:tav tm="0">
                                          <p:val>
                                            <p:fltVal val="0"/>
                                          </p:val>
                                        </p:tav>
                                        <p:tav tm="100000">
                                          <p:val>
                                            <p:strVal val="#ppt_w"/>
                                          </p:val>
                                        </p:tav>
                                      </p:tavLst>
                                    </p:anim>
                                    <p:anim calcmode="lin" valueType="num">
                                      <p:cBhvr>
                                        <p:cTn id="105" dur="500" fill="hold"/>
                                        <p:tgtEl>
                                          <p:spTgt spid="69"/>
                                        </p:tgtEl>
                                        <p:attrNameLst>
                                          <p:attrName>ppt_h</p:attrName>
                                        </p:attrNameLst>
                                      </p:cBhvr>
                                      <p:tavLst>
                                        <p:tav tm="0">
                                          <p:val>
                                            <p:strVal val="#ppt_h"/>
                                          </p:val>
                                        </p:tav>
                                        <p:tav tm="100000">
                                          <p:val>
                                            <p:strVal val="#ppt_h"/>
                                          </p:val>
                                        </p:tav>
                                      </p:tavLst>
                                    </p:anim>
                                  </p:childTnLst>
                                </p:cTn>
                              </p:par>
                              <p:par>
                                <p:cTn id="106" presetID="17" presetClass="entr" presetSubtype="10" fill="hold" nodeType="withEffect">
                                  <p:stCondLst>
                                    <p:cond delay="0"/>
                                  </p:stCondLst>
                                  <p:childTnLst>
                                    <p:set>
                                      <p:cBhvr>
                                        <p:cTn id="107" dur="1" fill="hold">
                                          <p:stCondLst>
                                            <p:cond delay="0"/>
                                          </p:stCondLst>
                                        </p:cTn>
                                        <p:tgtEl>
                                          <p:spTgt spid="91"/>
                                        </p:tgtEl>
                                        <p:attrNameLst>
                                          <p:attrName>style.visibility</p:attrName>
                                        </p:attrNameLst>
                                      </p:cBhvr>
                                      <p:to>
                                        <p:strVal val="visible"/>
                                      </p:to>
                                    </p:set>
                                    <p:anim calcmode="lin" valueType="num">
                                      <p:cBhvr>
                                        <p:cTn id="108" dur="500" fill="hold"/>
                                        <p:tgtEl>
                                          <p:spTgt spid="91"/>
                                        </p:tgtEl>
                                        <p:attrNameLst>
                                          <p:attrName>ppt_w</p:attrName>
                                        </p:attrNameLst>
                                      </p:cBhvr>
                                      <p:tavLst>
                                        <p:tav tm="0">
                                          <p:val>
                                            <p:fltVal val="0"/>
                                          </p:val>
                                        </p:tav>
                                        <p:tav tm="100000">
                                          <p:val>
                                            <p:strVal val="#ppt_w"/>
                                          </p:val>
                                        </p:tav>
                                      </p:tavLst>
                                    </p:anim>
                                    <p:anim calcmode="lin" valueType="num">
                                      <p:cBhvr>
                                        <p:cTn id="109" dur="500" fill="hold"/>
                                        <p:tgtEl>
                                          <p:spTgt spid="91"/>
                                        </p:tgtEl>
                                        <p:attrNameLst>
                                          <p:attrName>ppt_h</p:attrName>
                                        </p:attrNameLst>
                                      </p:cBhvr>
                                      <p:tavLst>
                                        <p:tav tm="0">
                                          <p:val>
                                            <p:strVal val="#ppt_h"/>
                                          </p:val>
                                        </p:tav>
                                        <p:tav tm="100000">
                                          <p:val>
                                            <p:strVal val="#ppt_h"/>
                                          </p:val>
                                        </p:tav>
                                      </p:tavLst>
                                    </p:anim>
                                  </p:childTnLst>
                                </p:cTn>
                              </p:par>
                            </p:childTnLst>
                          </p:cTn>
                        </p:par>
                        <p:par>
                          <p:cTn id="110" fill="hold">
                            <p:stCondLst>
                              <p:cond delay="8800"/>
                            </p:stCondLst>
                            <p:childTnLst>
                              <p:par>
                                <p:cTn id="111" presetID="22" presetClass="entr" presetSubtype="8" fill="hold" grpId="0" nodeType="after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wipe(left)">
                                      <p:cBhvr>
                                        <p:cTn id="113" dur="500"/>
                                        <p:tgtEl>
                                          <p:spTgt spid="85"/>
                                        </p:tgtEl>
                                      </p:cBhvr>
                                    </p:animEffect>
                                  </p:childTnLst>
                                </p:cTn>
                              </p:par>
                              <p:par>
                                <p:cTn id="114" presetID="17" presetClass="entr" presetSubtype="10" fill="hold" nodeType="withEffect">
                                  <p:stCondLst>
                                    <p:cond delay="0"/>
                                  </p:stCondLst>
                                  <p:childTnLst>
                                    <p:set>
                                      <p:cBhvr>
                                        <p:cTn id="115" dur="1" fill="hold">
                                          <p:stCondLst>
                                            <p:cond delay="0"/>
                                          </p:stCondLst>
                                        </p:cTn>
                                        <p:tgtEl>
                                          <p:spTgt spid="73"/>
                                        </p:tgtEl>
                                        <p:attrNameLst>
                                          <p:attrName>style.visibility</p:attrName>
                                        </p:attrNameLst>
                                      </p:cBhvr>
                                      <p:to>
                                        <p:strVal val="visible"/>
                                      </p:to>
                                    </p:set>
                                    <p:anim calcmode="lin" valueType="num">
                                      <p:cBhvr>
                                        <p:cTn id="116" dur="500" fill="hold"/>
                                        <p:tgtEl>
                                          <p:spTgt spid="73"/>
                                        </p:tgtEl>
                                        <p:attrNameLst>
                                          <p:attrName>ppt_w</p:attrName>
                                        </p:attrNameLst>
                                      </p:cBhvr>
                                      <p:tavLst>
                                        <p:tav tm="0">
                                          <p:val>
                                            <p:fltVal val="0"/>
                                          </p:val>
                                        </p:tav>
                                        <p:tav tm="100000">
                                          <p:val>
                                            <p:strVal val="#ppt_w"/>
                                          </p:val>
                                        </p:tav>
                                      </p:tavLst>
                                    </p:anim>
                                    <p:anim calcmode="lin" valueType="num">
                                      <p:cBhvr>
                                        <p:cTn id="117" dur="500" fill="hold"/>
                                        <p:tgtEl>
                                          <p:spTgt spid="73"/>
                                        </p:tgtEl>
                                        <p:attrNameLst>
                                          <p:attrName>ppt_h</p:attrName>
                                        </p:attrNameLst>
                                      </p:cBhvr>
                                      <p:tavLst>
                                        <p:tav tm="0">
                                          <p:val>
                                            <p:strVal val="#ppt_h"/>
                                          </p:val>
                                        </p:tav>
                                        <p:tav tm="100000">
                                          <p:val>
                                            <p:strVal val="#ppt_h"/>
                                          </p:val>
                                        </p:tav>
                                      </p:tavLst>
                                    </p:anim>
                                  </p:childTnLst>
                                </p:cTn>
                              </p:par>
                              <p:par>
                                <p:cTn id="118" presetID="17" presetClass="entr" presetSubtype="10" fill="hold" nodeType="withEffect">
                                  <p:stCondLst>
                                    <p:cond delay="0"/>
                                  </p:stCondLst>
                                  <p:childTnLst>
                                    <p:set>
                                      <p:cBhvr>
                                        <p:cTn id="119" dur="1" fill="hold">
                                          <p:stCondLst>
                                            <p:cond delay="0"/>
                                          </p:stCondLst>
                                        </p:cTn>
                                        <p:tgtEl>
                                          <p:spTgt spid="90"/>
                                        </p:tgtEl>
                                        <p:attrNameLst>
                                          <p:attrName>style.visibility</p:attrName>
                                        </p:attrNameLst>
                                      </p:cBhvr>
                                      <p:to>
                                        <p:strVal val="visible"/>
                                      </p:to>
                                    </p:set>
                                    <p:anim calcmode="lin" valueType="num">
                                      <p:cBhvr>
                                        <p:cTn id="120" dur="500" fill="hold"/>
                                        <p:tgtEl>
                                          <p:spTgt spid="90"/>
                                        </p:tgtEl>
                                        <p:attrNameLst>
                                          <p:attrName>ppt_w</p:attrName>
                                        </p:attrNameLst>
                                      </p:cBhvr>
                                      <p:tavLst>
                                        <p:tav tm="0">
                                          <p:val>
                                            <p:fltVal val="0"/>
                                          </p:val>
                                        </p:tav>
                                        <p:tav tm="100000">
                                          <p:val>
                                            <p:strVal val="#ppt_w"/>
                                          </p:val>
                                        </p:tav>
                                      </p:tavLst>
                                    </p:anim>
                                    <p:anim calcmode="lin" valueType="num">
                                      <p:cBhvr>
                                        <p:cTn id="121" dur="500" fill="hold"/>
                                        <p:tgtEl>
                                          <p:spTgt spid="90"/>
                                        </p:tgtEl>
                                        <p:attrNameLst>
                                          <p:attrName>ppt_h</p:attrName>
                                        </p:attrNameLst>
                                      </p:cBhvr>
                                      <p:tavLst>
                                        <p:tav tm="0">
                                          <p:val>
                                            <p:strVal val="#ppt_h"/>
                                          </p:val>
                                        </p:tav>
                                        <p:tav tm="100000">
                                          <p:val>
                                            <p:strVal val="#ppt_h"/>
                                          </p:val>
                                        </p:tav>
                                      </p:tavLst>
                                    </p:anim>
                                  </p:childTnLst>
                                </p:cTn>
                              </p:par>
                            </p:childTnLst>
                          </p:cTn>
                        </p:par>
                        <p:par>
                          <p:cTn id="122" fill="hold">
                            <p:stCondLst>
                              <p:cond delay="9300"/>
                            </p:stCondLst>
                            <p:childTnLst>
                              <p:par>
                                <p:cTn id="123" presetID="22" presetClass="entr" presetSubtype="8" fill="hold" grpId="0" nodeType="after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wipe(left)">
                                      <p:cBhvr>
                                        <p:cTn id="12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2" grpId="0" animBg="1"/>
      <p:bldP spid="64" grpId="0" animBg="1"/>
      <p:bldP spid="65" grpId="0" animBg="1"/>
      <p:bldP spid="78" grpId="0" animBg="1"/>
      <p:bldP spid="79" grpId="0" animBg="1"/>
      <p:bldP spid="80" grpId="0" animBg="1"/>
      <p:bldP spid="81" grpId="0" animBg="1"/>
      <p:bldP spid="82" grpId="0" animBg="1"/>
      <p:bldP spid="83" grpId="0" animBg="1"/>
      <p:bldP spid="84" grpId="0"/>
      <p:bldP spid="85" grpId="0"/>
      <p:bldP spid="86" grpId="0"/>
      <p:bldP spid="8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6" descr="D:\Teliss_Tong\Copy\定期备份\工作备份\！PPT图片及版面资源\06-PPT精选插图\10-综合\脚印.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5" y="-14761"/>
            <a:ext cx="6354217" cy="6872761"/>
          </a:xfrm>
          <a:prstGeom prst="rect">
            <a:avLst/>
          </a:prstGeom>
          <a:noFill/>
          <a:extLst>
            <a:ext uri="{909E8E84-426E-40DD-AFC4-6F175D3DCCD1}">
              <a14:hiddenFill xmlns:a14="http://schemas.microsoft.com/office/drawing/2010/main">
                <a:solidFill>
                  <a:srgbClr val="FFFFFF"/>
                </a:solidFill>
              </a14:hiddenFill>
            </a:ext>
          </a:extLst>
        </p:spPr>
      </p:pic>
      <p:sp>
        <p:nvSpPr>
          <p:cNvPr id="53" name="标题 1"/>
          <p:cNvSpPr txBox="1">
            <a:spLocks/>
          </p:cNvSpPr>
          <p:nvPr/>
        </p:nvSpPr>
        <p:spPr>
          <a:xfrm>
            <a:off x="3924474" y="457158"/>
            <a:ext cx="4895452" cy="1214995"/>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7200" b="1" dirty="0" smtClean="0">
                <a:solidFill>
                  <a:srgbClr val="FC6F18"/>
                </a:solidFill>
                <a:latin typeface="微软雅黑" pitchFamily="34" charset="-122"/>
                <a:ea typeface="微软雅黑" pitchFamily="34" charset="-122"/>
              </a:rPr>
              <a:t>我的黄金十年</a:t>
            </a:r>
            <a:endParaRPr lang="zh-CN" altLang="en-US" sz="7200" b="1" dirty="0">
              <a:solidFill>
                <a:srgbClr val="FC6F18"/>
              </a:solidFill>
              <a:latin typeface="微软雅黑" pitchFamily="34" charset="-122"/>
              <a:ea typeface="微软雅黑" pitchFamily="34" charset="-122"/>
            </a:endParaRPr>
          </a:p>
        </p:txBody>
      </p:sp>
      <p:grpSp>
        <p:nvGrpSpPr>
          <p:cNvPr id="54" name="组合 53"/>
          <p:cNvGrpSpPr/>
          <p:nvPr/>
        </p:nvGrpSpPr>
        <p:grpSpPr>
          <a:xfrm>
            <a:off x="4337" y="272492"/>
            <a:ext cx="2033736" cy="369332"/>
            <a:chOff x="8525122" y="157879"/>
            <a:chExt cx="651124" cy="369332"/>
          </a:xfrm>
        </p:grpSpPr>
        <p:sp>
          <p:nvSpPr>
            <p:cNvPr id="55" name="矩形 54"/>
            <p:cNvSpPr/>
            <p:nvPr/>
          </p:nvSpPr>
          <p:spPr>
            <a:xfrm>
              <a:off x="8721689" y="167211"/>
              <a:ext cx="432048" cy="360000"/>
            </a:xfrm>
            <a:prstGeom prst="rect">
              <a:avLst/>
            </a:prstGeom>
            <a:solidFill>
              <a:srgbClr val="92D05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6" name="TextBox 55"/>
            <p:cNvSpPr txBox="1"/>
            <p:nvPr/>
          </p:nvSpPr>
          <p:spPr>
            <a:xfrm>
              <a:off x="8525122" y="157879"/>
              <a:ext cx="651124" cy="369332"/>
            </a:xfrm>
            <a:prstGeom prst="rect">
              <a:avLst/>
            </a:prstGeom>
            <a:solidFill>
              <a:srgbClr val="1094EE"/>
            </a:solidFill>
          </p:spPr>
          <p:txBody>
            <a:bodyPr wrap="square" rtlCol="0">
              <a:spAutoFit/>
            </a:bodyPr>
            <a:lstStyle/>
            <a:p>
              <a:pPr algn="r"/>
              <a:r>
                <a:rPr lang="en-US" altLang="zh-CN" dirty="0">
                  <a:solidFill>
                    <a:schemeClr val="bg1"/>
                  </a:solidFill>
                  <a:latin typeface="+mj-lt"/>
                  <a:ea typeface="专业字体设计服务/WWW.ZTSGC.COM/" pitchFamily="2" charset="-122"/>
                </a:rPr>
                <a:t> </a:t>
              </a:r>
              <a:r>
                <a:rPr lang="en-US" altLang="zh-CN" dirty="0" smtClean="0">
                  <a:solidFill>
                    <a:schemeClr val="bg1"/>
                  </a:solidFill>
                  <a:latin typeface="+mj-lt"/>
                  <a:ea typeface="专业字体设计服务/WWW.ZTSGC.COM/" pitchFamily="2" charset="-122"/>
                </a:rPr>
                <a:t> </a:t>
              </a:r>
              <a:r>
                <a:rPr lang="zh-CN" altLang="en-US" dirty="0" smtClean="0">
                  <a:solidFill>
                    <a:schemeClr val="bg1"/>
                  </a:solidFill>
                  <a:latin typeface="+mj-lt"/>
                  <a:ea typeface="微软雅黑" pitchFamily="34" charset="-122"/>
                </a:rPr>
                <a:t>片尾广告</a:t>
              </a:r>
              <a:endParaRPr lang="zh-CN" altLang="en-US" dirty="0">
                <a:solidFill>
                  <a:schemeClr val="bg1"/>
                </a:solidFill>
                <a:latin typeface="+mj-lt"/>
                <a:ea typeface="微软雅黑" pitchFamily="34" charset="-122"/>
              </a:endParaRPr>
            </a:p>
          </p:txBody>
        </p:sp>
      </p:grpSp>
      <p:sp>
        <p:nvSpPr>
          <p:cNvPr id="57" name="矩形 56"/>
          <p:cNvSpPr/>
          <p:nvPr/>
        </p:nvSpPr>
        <p:spPr>
          <a:xfrm>
            <a:off x="4644008" y="1647200"/>
            <a:ext cx="4164052" cy="430887"/>
          </a:xfrm>
          <a:prstGeom prst="rect">
            <a:avLst/>
          </a:prstGeom>
          <a:noFill/>
        </p:spPr>
        <p:txBody>
          <a:bodyPr wrap="square">
            <a:spAutoFit/>
          </a:bodyPr>
          <a:lstStyle/>
          <a:p>
            <a:r>
              <a:rPr lang="zh-CN" altLang="en-US" sz="2200" dirty="0" smtClean="0">
                <a:solidFill>
                  <a:srgbClr val="00B0F0"/>
                </a:solidFill>
                <a:latin typeface="微软雅黑" pitchFamily="34" charset="-122"/>
                <a:ea typeface="微软雅黑" pitchFamily="34" charset="-122"/>
              </a:rPr>
              <a:t>一位平凡</a:t>
            </a:r>
            <a:r>
              <a:rPr lang="en-US" altLang="zh-CN" sz="2200" dirty="0" smtClean="0">
                <a:solidFill>
                  <a:srgbClr val="00B0F0"/>
                </a:solidFill>
                <a:latin typeface="微软雅黑" pitchFamily="34" charset="-122"/>
                <a:ea typeface="微软雅黑" pitchFamily="34" charset="-122"/>
              </a:rPr>
              <a:t>80</a:t>
            </a:r>
            <a:r>
              <a:rPr lang="zh-CN" altLang="en-US" sz="2200" dirty="0" smtClean="0">
                <a:solidFill>
                  <a:srgbClr val="00B0F0"/>
                </a:solidFill>
                <a:latin typeface="微软雅黑" pitchFamily="34" charset="-122"/>
                <a:ea typeface="微软雅黑" pitchFamily="34" charset="-122"/>
              </a:rPr>
              <a:t>后的职场与情感</a:t>
            </a:r>
            <a:r>
              <a:rPr lang="zh-CN" altLang="en-US" sz="2200" dirty="0">
                <a:solidFill>
                  <a:srgbClr val="00B0F0"/>
                </a:solidFill>
                <a:latin typeface="微软雅黑" pitchFamily="34" charset="-122"/>
                <a:ea typeface="微软雅黑" pitchFamily="34" charset="-122"/>
              </a:rPr>
              <a:t>历程</a:t>
            </a:r>
          </a:p>
        </p:txBody>
      </p:sp>
      <p:pic>
        <p:nvPicPr>
          <p:cNvPr id="58" name="Picture 3" descr="D:\Teliss_Tong\Copy\定期备份\工作备份\！PPT图片及版面资源\06-PPT精选插图\05-头像\1000mb.ru (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5510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4788025" y="2492896"/>
            <a:ext cx="4032448" cy="2185214"/>
          </a:xfrm>
          <a:prstGeom prst="rect">
            <a:avLst/>
          </a:prstGeom>
          <a:noFill/>
        </p:spPr>
        <p:txBody>
          <a:bodyPr wrap="square" rtlCol="0">
            <a:spAutoFit/>
          </a:bodyPr>
          <a:lstStyle/>
          <a:p>
            <a:pPr indent="457200">
              <a:lnSpc>
                <a:spcPct val="150000"/>
              </a:lnSpc>
              <a:spcBef>
                <a:spcPts val="600"/>
              </a:spcBef>
              <a:spcAft>
                <a:spcPts val="600"/>
              </a:spcAft>
            </a:pPr>
            <a:r>
              <a:rPr lang="zh-CN" altLang="en-US" sz="1400" dirty="0" smtClean="0">
                <a:solidFill>
                  <a:srgbClr val="FF3C00"/>
                </a:solidFill>
                <a:latin typeface="微软雅黑" pitchFamily="34" charset="-122"/>
                <a:ea typeface="微软雅黑" pitchFamily="34" charset="-122"/>
              </a:rPr>
              <a:t>我将毕业后</a:t>
            </a:r>
            <a:r>
              <a:rPr lang="zh-CN" altLang="en-US" sz="1400" dirty="0">
                <a:solidFill>
                  <a:srgbClr val="FF3C00"/>
                </a:solidFill>
                <a:latin typeface="微软雅黑" pitchFamily="34" charset="-122"/>
                <a:ea typeface="微软雅黑" pitchFamily="34" charset="-122"/>
              </a:rPr>
              <a:t>的第一个十年称之为“黄金十年”</a:t>
            </a:r>
            <a:r>
              <a:rPr lang="zh-CN" altLang="en-US" sz="1400" dirty="0" smtClean="0">
                <a:solidFill>
                  <a:srgbClr val="FF3C00"/>
                </a:solidFill>
                <a:latin typeface="微软雅黑" pitchFamily="34" charset="-122"/>
                <a:ea typeface="微软雅黑" pitchFamily="34" charset="-122"/>
              </a:rPr>
              <a:t>，第二</a:t>
            </a:r>
            <a:r>
              <a:rPr lang="zh-CN" altLang="en-US" sz="1400" dirty="0">
                <a:solidFill>
                  <a:srgbClr val="FF3C00"/>
                </a:solidFill>
                <a:latin typeface="微软雅黑" pitchFamily="34" charset="-122"/>
                <a:ea typeface="微软雅黑" pitchFamily="34" charset="-122"/>
              </a:rPr>
              <a:t>个十年称之为“白金十年”</a:t>
            </a:r>
            <a:r>
              <a:rPr lang="zh-CN" altLang="en-US" sz="1400" dirty="0" smtClean="0">
                <a:solidFill>
                  <a:srgbClr val="FF3C00"/>
                </a:solidFill>
                <a:latin typeface="微软雅黑" pitchFamily="34" charset="-122"/>
                <a:ea typeface="微软雅黑" pitchFamily="34" charset="-122"/>
              </a:rPr>
              <a:t>，第三</a:t>
            </a:r>
            <a:r>
              <a:rPr lang="zh-CN" altLang="en-US" sz="1400" dirty="0">
                <a:solidFill>
                  <a:srgbClr val="FF3C00"/>
                </a:solidFill>
                <a:latin typeface="微软雅黑" pitchFamily="34" charset="-122"/>
                <a:ea typeface="微软雅黑" pitchFamily="34" charset="-122"/>
              </a:rPr>
              <a:t>个十年称之为“钻石十年”，以此来形容人生当中最青春蓬勃、年富力强和激情满怀的宝贵三十年</a:t>
            </a:r>
            <a:r>
              <a:rPr lang="zh-CN" altLang="en-US" sz="1400" dirty="0" smtClean="0">
                <a:solidFill>
                  <a:srgbClr val="FF3C00"/>
                </a:solidFill>
                <a:latin typeface="微软雅黑" pitchFamily="34" charset="-122"/>
                <a:ea typeface="微软雅黑" pitchFamily="34" charset="-122"/>
              </a:rPr>
              <a:t>。</a:t>
            </a:r>
            <a:endParaRPr lang="en-US" altLang="zh-CN" sz="1400" dirty="0" smtClean="0">
              <a:solidFill>
                <a:srgbClr val="FF3C00"/>
              </a:solidFill>
              <a:latin typeface="微软雅黑" pitchFamily="34" charset="-122"/>
              <a:ea typeface="微软雅黑" pitchFamily="34" charset="-122"/>
            </a:endParaRPr>
          </a:p>
          <a:p>
            <a:pPr indent="457200">
              <a:lnSpc>
                <a:spcPct val="150000"/>
              </a:lnSpc>
              <a:spcBef>
                <a:spcPts val="600"/>
              </a:spcBef>
              <a:spcAft>
                <a:spcPts val="600"/>
              </a:spcAft>
            </a:pPr>
            <a:r>
              <a:rPr lang="zh-CN" altLang="en-US" sz="1400" dirty="0" smtClean="0">
                <a:solidFill>
                  <a:srgbClr val="FF3C00"/>
                </a:solidFill>
                <a:latin typeface="微软雅黑" pitchFamily="34" charset="-122"/>
                <a:ea typeface="微软雅黑" pitchFamily="34" charset="-122"/>
              </a:rPr>
              <a:t>“我的黄金十年”写的就是毕业后，第一个十年所发生的职场与情感的那些事儿</a:t>
            </a:r>
            <a:r>
              <a:rPr lang="en-US" altLang="zh-CN" sz="1400" dirty="0" smtClean="0">
                <a:solidFill>
                  <a:srgbClr val="FF3C00"/>
                </a:solidFill>
                <a:latin typeface="微软雅黑" pitchFamily="34" charset="-122"/>
                <a:ea typeface="微软雅黑" pitchFamily="34" charset="-122"/>
              </a:rPr>
              <a:t>……</a:t>
            </a:r>
            <a:endParaRPr lang="zh-CN" altLang="en-US" sz="1400" dirty="0">
              <a:solidFill>
                <a:srgbClr val="FF3C00"/>
              </a:solidFill>
              <a:latin typeface="微软雅黑" pitchFamily="34" charset="-122"/>
              <a:ea typeface="微软雅黑" pitchFamily="34" charset="-122"/>
            </a:endParaRPr>
          </a:p>
        </p:txBody>
      </p:sp>
      <p:sp>
        <p:nvSpPr>
          <p:cNvPr id="60" name="矩形 59"/>
          <p:cNvSpPr/>
          <p:nvPr/>
        </p:nvSpPr>
        <p:spPr>
          <a:xfrm>
            <a:off x="4499992" y="5469419"/>
            <a:ext cx="4369405" cy="375552"/>
          </a:xfrm>
          <a:prstGeom prst="rect">
            <a:avLst/>
          </a:prstGeom>
        </p:spPr>
        <p:txBody>
          <a:bodyPr wrap="square">
            <a:spAutoFit/>
          </a:bodyPr>
          <a:lstStyle/>
          <a:p>
            <a:pPr>
              <a:lnSpc>
                <a:spcPct val="150000"/>
              </a:lnSpc>
            </a:pPr>
            <a:r>
              <a:rPr lang="en-US" altLang="zh-CN" sz="1200" dirty="0">
                <a:solidFill>
                  <a:srgbClr val="1094EE"/>
                </a:solidFill>
                <a:latin typeface="Arial"/>
                <a:ea typeface="微软雅黑" pitchFamily="34" charset="-122"/>
                <a:cs typeface="Arial"/>
                <a:hlinkClick r:id="rId4"/>
              </a:rPr>
              <a:t>http://www.tianya.cn/publicforum/content/no20/1/317960.shtml</a:t>
            </a:r>
            <a:endParaRPr lang="en-US" altLang="zh-CN" sz="1200" dirty="0">
              <a:solidFill>
                <a:srgbClr val="1094EE"/>
              </a:solidFill>
              <a:latin typeface="Arial"/>
              <a:ea typeface="微软雅黑" pitchFamily="34" charset="-122"/>
              <a:cs typeface="Arial"/>
            </a:endParaRPr>
          </a:p>
        </p:txBody>
      </p:sp>
      <p:sp>
        <p:nvSpPr>
          <p:cNvPr id="61" name="矩形 60"/>
          <p:cNvSpPr/>
          <p:nvPr/>
        </p:nvSpPr>
        <p:spPr>
          <a:xfrm>
            <a:off x="4788024" y="5849449"/>
            <a:ext cx="3124698" cy="459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1600" dirty="0" smtClean="0">
                <a:effectLst>
                  <a:glow rad="228600">
                    <a:schemeClr val="accent1">
                      <a:satMod val="175000"/>
                      <a:alpha val="40000"/>
                    </a:schemeClr>
                  </a:glow>
                </a:effectLst>
                <a:latin typeface="微软雅黑" pitchFamily="34" charset="-122"/>
                <a:ea typeface="微软雅黑" pitchFamily="34" charset="-122"/>
              </a:rPr>
              <a:t>自传体小说，请您多多捧场</a:t>
            </a:r>
            <a:r>
              <a:rPr lang="zh-CN" altLang="en-US" sz="1600" dirty="0" smtClean="0">
                <a:effectLst>
                  <a:glow rad="228600">
                    <a:schemeClr val="accent1">
                      <a:satMod val="175000"/>
                      <a:alpha val="40000"/>
                    </a:schemeClr>
                  </a:glow>
                </a:effectLst>
                <a:latin typeface="微软雅黑" pitchFamily="34" charset="-122"/>
                <a:ea typeface="微软雅黑" pitchFamily="34" charset="-122"/>
                <a:sym typeface="Wingdings" pitchFamily="2" charset="2"/>
              </a:rPr>
              <a:t>：）</a:t>
            </a:r>
            <a:endParaRPr lang="zh-CN" altLang="en-US" sz="1600" dirty="0">
              <a:effectLst>
                <a:glow rad="228600">
                  <a:schemeClr val="accent1">
                    <a:satMod val="175000"/>
                    <a:alpha val="40000"/>
                  </a:schemeClr>
                </a:glow>
              </a:effectLst>
              <a:latin typeface="微软雅黑" pitchFamily="34" charset="-122"/>
              <a:ea typeface="微软雅黑" pitchFamily="34" charset="-122"/>
            </a:endParaRPr>
          </a:p>
        </p:txBody>
      </p:sp>
      <p:pic>
        <p:nvPicPr>
          <p:cNvPr id="62" name="Picture 2" descr="D:\Teliss_Tong\Copy\定期备份\工作备份\！PPT图片及版面资源\06-PPT精选插图\04-图标\54D742BB28AE93477AE1424E5D991B5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2379" y="5841267"/>
            <a:ext cx="396045" cy="39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4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2" presetClass="entr" presetSubtype="2"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200" fill="hold"/>
                                        <p:tgtEl>
                                          <p:spTgt spid="54"/>
                                        </p:tgtEl>
                                        <p:attrNameLst>
                                          <p:attrName>ppt_x</p:attrName>
                                        </p:attrNameLst>
                                      </p:cBhvr>
                                      <p:tavLst>
                                        <p:tav tm="0">
                                          <p:val>
                                            <p:strVal val="1+#ppt_w/2"/>
                                          </p:val>
                                        </p:tav>
                                        <p:tav tm="100000">
                                          <p:val>
                                            <p:strVal val="#ppt_x"/>
                                          </p:val>
                                        </p:tav>
                                      </p:tavLst>
                                    </p:anim>
                                    <p:anim calcmode="lin" valueType="num">
                                      <p:cBhvr additive="base">
                                        <p:cTn id="11" dur="200" fill="hold"/>
                                        <p:tgtEl>
                                          <p:spTgt spid="54"/>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3"/>
                                        </p:tgtEl>
                                        <p:attrNameLst>
                                          <p:attrName>style.visibility</p:attrName>
                                        </p:attrNameLst>
                                      </p:cBhvr>
                                      <p:to>
                                        <p:strVal val="visible"/>
                                      </p:to>
                                    </p:set>
                                    <p:anim calcmode="lin" valueType="num">
                                      <p:cBhvr>
                                        <p:cTn id="15"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3"/>
                                        </p:tgtEl>
                                        <p:attrNameLst>
                                          <p:attrName>ppt_y</p:attrName>
                                        </p:attrNameLst>
                                      </p:cBhvr>
                                      <p:tavLst>
                                        <p:tav tm="0">
                                          <p:val>
                                            <p:strVal val="#ppt_y"/>
                                          </p:val>
                                        </p:tav>
                                        <p:tav tm="100000">
                                          <p:val>
                                            <p:strVal val="#ppt_y"/>
                                          </p:val>
                                        </p:tav>
                                      </p:tavLst>
                                    </p:anim>
                                    <p:anim calcmode="lin" valueType="num">
                                      <p:cBhvr>
                                        <p:cTn id="17"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3"/>
                                        </p:tgtEl>
                                      </p:cBhvr>
                                    </p:animEffect>
                                  </p:childTnLst>
                                </p:cTn>
                              </p:par>
                            </p:childTnLst>
                          </p:cTn>
                        </p:par>
                        <p:par>
                          <p:cTn id="20" fill="hold">
                            <p:stCondLst>
                              <p:cond delay="12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57"/>
                                        </p:tgtEl>
                                        <p:attrNameLst>
                                          <p:attrName>style.visibility</p:attrName>
                                        </p:attrNameLst>
                                      </p:cBhvr>
                                      <p:to>
                                        <p:strVal val="visible"/>
                                      </p:to>
                                    </p:set>
                                    <p:anim calcmode="lin" valueType="num">
                                      <p:cBhvr>
                                        <p:cTn id="23"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57"/>
                                        </p:tgtEl>
                                        <p:attrNameLst>
                                          <p:attrName>ppt_y</p:attrName>
                                        </p:attrNameLst>
                                      </p:cBhvr>
                                      <p:tavLst>
                                        <p:tav tm="0">
                                          <p:val>
                                            <p:strVal val="#ppt_y"/>
                                          </p:val>
                                        </p:tav>
                                        <p:tav tm="100000">
                                          <p:val>
                                            <p:strVal val="#ppt_y"/>
                                          </p:val>
                                        </p:tav>
                                      </p:tavLst>
                                    </p:anim>
                                    <p:anim calcmode="lin" valueType="num">
                                      <p:cBhvr>
                                        <p:cTn id="25"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5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57"/>
                                        </p:tgtEl>
                                      </p:cBhvr>
                                    </p:animEffect>
                                  </p:childTnLst>
                                </p:cTn>
                              </p:par>
                            </p:childTnLst>
                          </p:cTn>
                        </p:par>
                        <p:par>
                          <p:cTn id="28" fill="hold">
                            <p:stCondLst>
                              <p:cond delay="245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59"/>
                                        </p:tgtEl>
                                        <p:attrNameLst>
                                          <p:attrName>style.visibility</p:attrName>
                                        </p:attrNameLst>
                                      </p:cBhvr>
                                      <p:to>
                                        <p:strVal val="visible"/>
                                      </p:to>
                                    </p:set>
                                    <p:anim calcmode="discrete" valueType="clr">
                                      <p:cBhvr override="childStyle">
                                        <p:cTn id="31" dur="170"/>
                                        <p:tgtEl>
                                          <p:spTgt spid="59"/>
                                        </p:tgtEl>
                                        <p:attrNameLst>
                                          <p:attrName>style.color</p:attrName>
                                        </p:attrNameLst>
                                      </p:cBhvr>
                                      <p:tavLst>
                                        <p:tav tm="0">
                                          <p:val>
                                            <p:clrVal>
                                              <a:schemeClr val="accent2"/>
                                            </p:clrVal>
                                          </p:val>
                                        </p:tav>
                                        <p:tav tm="50000">
                                          <p:val>
                                            <p:clrVal>
                                              <a:schemeClr val="hlink"/>
                                            </p:clrVal>
                                          </p:val>
                                        </p:tav>
                                      </p:tavLst>
                                    </p:anim>
                                    <p:anim calcmode="discrete" valueType="clr">
                                      <p:cBhvr>
                                        <p:cTn id="32" dur="170"/>
                                        <p:tgtEl>
                                          <p:spTgt spid="59"/>
                                        </p:tgtEl>
                                        <p:attrNameLst>
                                          <p:attrName>fillcolor</p:attrName>
                                        </p:attrNameLst>
                                      </p:cBhvr>
                                      <p:tavLst>
                                        <p:tav tm="0">
                                          <p:val>
                                            <p:clrVal>
                                              <a:schemeClr val="accent2"/>
                                            </p:clrVal>
                                          </p:val>
                                        </p:tav>
                                        <p:tav tm="50000">
                                          <p:val>
                                            <p:clrVal>
                                              <a:schemeClr val="hlink"/>
                                            </p:clrVal>
                                          </p:val>
                                        </p:tav>
                                      </p:tavLst>
                                    </p:anim>
                                    <p:set>
                                      <p:cBhvr>
                                        <p:cTn id="33" dur="170"/>
                                        <p:tgtEl>
                                          <p:spTgt spid="59"/>
                                        </p:tgtEl>
                                        <p:attrNameLst>
                                          <p:attrName>fill.type</p:attrName>
                                        </p:attrNameLst>
                                      </p:cBhvr>
                                      <p:to>
                                        <p:strVal val="solid"/>
                                      </p:to>
                                    </p:set>
                                  </p:childTnLst>
                                </p:cTn>
                              </p:par>
                            </p:childTnLst>
                          </p:cTn>
                        </p:par>
                        <p:par>
                          <p:cTn id="34" fill="hold">
                            <p:stCondLst>
                              <p:cond delay="12650"/>
                            </p:stCondLst>
                            <p:childTnLst>
                              <p:par>
                                <p:cTn id="35" presetID="42" presetClass="entr" presetSubtype="0" fill="hold" grpId="0"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1000"/>
                                        <p:tgtEl>
                                          <p:spTgt spid="60"/>
                                        </p:tgtEl>
                                      </p:cBhvr>
                                    </p:animEffect>
                                    <p:anim calcmode="lin" valueType="num">
                                      <p:cBhvr>
                                        <p:cTn id="38" dur="1000" fill="hold"/>
                                        <p:tgtEl>
                                          <p:spTgt spid="60"/>
                                        </p:tgtEl>
                                        <p:attrNameLst>
                                          <p:attrName>ppt_x</p:attrName>
                                        </p:attrNameLst>
                                      </p:cBhvr>
                                      <p:tavLst>
                                        <p:tav tm="0">
                                          <p:val>
                                            <p:strVal val="#ppt_x"/>
                                          </p:val>
                                        </p:tav>
                                        <p:tav tm="100000">
                                          <p:val>
                                            <p:strVal val="#ppt_x"/>
                                          </p:val>
                                        </p:tav>
                                      </p:tavLst>
                                    </p:anim>
                                    <p:anim calcmode="lin" valueType="num">
                                      <p:cBhvr>
                                        <p:cTn id="39" dur="1000" fill="hold"/>
                                        <p:tgtEl>
                                          <p:spTgt spid="60"/>
                                        </p:tgtEl>
                                        <p:attrNameLst>
                                          <p:attrName>ppt_y</p:attrName>
                                        </p:attrNameLst>
                                      </p:cBhvr>
                                      <p:tavLst>
                                        <p:tav tm="0">
                                          <p:val>
                                            <p:strVal val="#ppt_y+.1"/>
                                          </p:val>
                                        </p:tav>
                                        <p:tav tm="100000">
                                          <p:val>
                                            <p:strVal val="#ppt_y"/>
                                          </p:val>
                                        </p:tav>
                                      </p:tavLst>
                                    </p:anim>
                                  </p:childTnLst>
                                </p:cTn>
                              </p:par>
                            </p:childTnLst>
                          </p:cTn>
                        </p:par>
                        <p:par>
                          <p:cTn id="40" fill="hold">
                            <p:stCondLst>
                              <p:cond delay="13650"/>
                            </p:stCondLst>
                            <p:childTnLst>
                              <p:par>
                                <p:cTn id="41" presetID="10" presetClass="entr" presetSubtype="0"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2000"/>
                                        <p:tgtEl>
                                          <p:spTgt spid="62"/>
                                        </p:tgtEl>
                                      </p:cBhvr>
                                    </p:animEffect>
                                  </p:childTnLst>
                                </p:cTn>
                              </p:par>
                              <p:par>
                                <p:cTn id="44" presetID="26" presetClass="emph" presetSubtype="0" repeatCount="indefinite" fill="hold" nodeType="withEffect">
                                  <p:stCondLst>
                                    <p:cond delay="0"/>
                                  </p:stCondLst>
                                  <p:childTnLst>
                                    <p:animEffect transition="out" filter="fade">
                                      <p:cBhvr>
                                        <p:cTn id="45" dur="1000" tmFilter="0, 0; .2, .5; .8, .5; 1, 0"/>
                                        <p:tgtEl>
                                          <p:spTgt spid="62"/>
                                        </p:tgtEl>
                                      </p:cBhvr>
                                    </p:animEffect>
                                    <p:animScale>
                                      <p:cBhvr>
                                        <p:cTn id="46" dur="500" autoRev="1" fill="hold"/>
                                        <p:tgtEl>
                                          <p:spTgt spid="62"/>
                                        </p:tgtEl>
                                      </p:cBhvr>
                                      <p:by x="105000" y="105000"/>
                                    </p:animScale>
                                  </p:childTnLst>
                                </p:cTn>
                              </p:par>
                              <p:par>
                                <p:cTn id="47" presetID="42"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p:bldP spid="59" grpId="0"/>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9" descr="200812142239311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94" y="4437112"/>
            <a:ext cx="168275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 name="Rectangle 17"/>
          <p:cNvSpPr>
            <a:spLocks noChangeArrowheads="1"/>
          </p:cNvSpPr>
          <p:nvPr/>
        </p:nvSpPr>
        <p:spPr bwMode="gray">
          <a:xfrm>
            <a:off x="0" y="2215542"/>
            <a:ext cx="9144000" cy="2222508"/>
          </a:xfrm>
          <a:prstGeom prst="rect">
            <a:avLst/>
          </a:prstGeom>
          <a:solidFill>
            <a:srgbClr val="00B0F0"/>
          </a:soli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Arial"/>
              <a:ea typeface="微软雅黑"/>
            </a:endParaRPr>
          </a:p>
        </p:txBody>
      </p:sp>
      <p:sp>
        <p:nvSpPr>
          <p:cNvPr id="31" name="矩形 30"/>
          <p:cNvSpPr/>
          <p:nvPr/>
        </p:nvSpPr>
        <p:spPr>
          <a:xfrm>
            <a:off x="2228226" y="4830251"/>
            <a:ext cx="6376222" cy="738664"/>
          </a:xfrm>
          <a:prstGeom prst="rect">
            <a:avLst/>
          </a:prstGeom>
        </p:spPr>
        <p:txBody>
          <a:bodyPr wrap="square">
            <a:spAutoFit/>
          </a:bodyPr>
          <a:lstStyle/>
          <a:p>
            <a:pPr>
              <a:lnSpc>
                <a:spcPct val="150000"/>
              </a:lnSpc>
            </a:pPr>
            <a:r>
              <a:rPr lang="zh-CN" altLang="en-US" sz="1400" dirty="0">
                <a:solidFill>
                  <a:srgbClr val="5F5F5F"/>
                </a:solidFill>
                <a:ea typeface="微软雅黑" pitchFamily="34" charset="-122"/>
              </a:rPr>
              <a:t>随时欢迎您访问 </a:t>
            </a:r>
            <a:r>
              <a:rPr lang="en-US" altLang="zh-CN" sz="1400" dirty="0" smtClean="0">
                <a:solidFill>
                  <a:srgbClr val="00B0F0"/>
                </a:solidFill>
                <a:ea typeface="微软雅黑" pitchFamily="34" charset="-122"/>
              </a:rPr>
              <a:t>@</a:t>
            </a:r>
            <a:r>
              <a:rPr lang="en-US" altLang="zh-CN" sz="1400" dirty="0" err="1" smtClean="0">
                <a:solidFill>
                  <a:srgbClr val="00B0F0"/>
                </a:solidFill>
                <a:ea typeface="微软雅黑" pitchFamily="34" charset="-122"/>
              </a:rPr>
              <a:t>Teliss</a:t>
            </a:r>
            <a:r>
              <a:rPr lang="en-US" altLang="zh-CN" sz="1400" dirty="0" smtClean="0">
                <a:solidFill>
                  <a:srgbClr val="00B0F0"/>
                </a:solidFill>
                <a:ea typeface="微软雅黑" pitchFamily="34" charset="-122"/>
              </a:rPr>
              <a:t> </a:t>
            </a:r>
            <a:r>
              <a:rPr lang="zh-CN" altLang="en-US" sz="1400" dirty="0" smtClean="0">
                <a:solidFill>
                  <a:srgbClr val="5F5F5F"/>
                </a:solidFill>
                <a:ea typeface="微软雅黑" pitchFamily="34" charset="-122"/>
              </a:rPr>
              <a:t>的</a:t>
            </a:r>
            <a:r>
              <a:rPr lang="zh-CN" altLang="en-US" sz="1400" dirty="0">
                <a:solidFill>
                  <a:srgbClr val="5F5F5F"/>
                </a:solidFill>
                <a:ea typeface="微软雅黑" pitchFamily="34" charset="-122"/>
              </a:rPr>
              <a:t>博</a:t>
            </a:r>
            <a:r>
              <a:rPr lang="zh-CN" altLang="en-US" sz="1400" dirty="0" smtClean="0">
                <a:solidFill>
                  <a:srgbClr val="5F5F5F"/>
                </a:solidFill>
                <a:ea typeface="微软雅黑" pitchFamily="34" charset="-122"/>
              </a:rPr>
              <a:t>客：</a:t>
            </a:r>
            <a:r>
              <a:rPr lang="en-US" altLang="zh-CN" sz="1400" dirty="0">
                <a:solidFill>
                  <a:srgbClr val="5F5F5F"/>
                </a:solidFill>
                <a:ea typeface="微软雅黑" pitchFamily="34" charset="-122"/>
              </a:rPr>
              <a:t>http://</a:t>
            </a:r>
            <a:r>
              <a:rPr lang="en-US" altLang="zh-CN" sz="1400" dirty="0" smtClean="0">
                <a:solidFill>
                  <a:srgbClr val="5F5F5F"/>
                </a:solidFill>
                <a:ea typeface="微软雅黑" pitchFamily="34" charset="-122"/>
              </a:rPr>
              <a:t>teliss.blog.163.com</a:t>
            </a:r>
            <a:r>
              <a:rPr lang="zh-CN" altLang="en-US" sz="1400" dirty="0" smtClean="0">
                <a:solidFill>
                  <a:srgbClr val="5F5F5F"/>
                </a:solidFill>
                <a:ea typeface="微软雅黑" pitchFamily="34" charset="-122"/>
              </a:rPr>
              <a:t> </a:t>
            </a:r>
            <a:endParaRPr lang="en-US" altLang="zh-CN" sz="1400" dirty="0" smtClean="0">
              <a:solidFill>
                <a:srgbClr val="5F5F5F"/>
              </a:solidFill>
              <a:ea typeface="微软雅黑" pitchFamily="34" charset="-122"/>
            </a:endParaRPr>
          </a:p>
          <a:p>
            <a:pPr>
              <a:lnSpc>
                <a:spcPct val="150000"/>
              </a:lnSpc>
            </a:pPr>
            <a:r>
              <a:rPr lang="zh-CN" altLang="en-US" sz="1400" dirty="0" smtClean="0">
                <a:solidFill>
                  <a:srgbClr val="5F5F5F"/>
                </a:solidFill>
                <a:ea typeface="微软雅黑" pitchFamily="34" charset="-122"/>
              </a:rPr>
              <a:t>更多</a:t>
            </a:r>
            <a:r>
              <a:rPr lang="zh-CN" altLang="en-US" sz="1400" dirty="0">
                <a:solidFill>
                  <a:srgbClr val="5F5F5F"/>
                </a:solidFill>
                <a:ea typeface="微软雅黑" pitchFamily="34" charset="-122"/>
              </a:rPr>
              <a:t>下载，</a:t>
            </a:r>
            <a:r>
              <a:rPr lang="zh-CN" altLang="en-US" sz="1400" dirty="0" smtClean="0">
                <a:solidFill>
                  <a:srgbClr val="5F5F5F"/>
                </a:solidFill>
                <a:ea typeface="微软雅黑" pitchFamily="34" charset="-122"/>
              </a:rPr>
              <a:t>请访问偶的新浪资料：</a:t>
            </a:r>
            <a:r>
              <a:rPr lang="en-US" altLang="zh-CN" sz="1400" dirty="0" smtClean="0">
                <a:solidFill>
                  <a:srgbClr val="5F5F5F"/>
                </a:solidFill>
                <a:ea typeface="微软雅黑" pitchFamily="34" charset="-122"/>
              </a:rPr>
              <a:t>http</a:t>
            </a:r>
            <a:r>
              <a:rPr lang="en-US" altLang="zh-CN" sz="1400" dirty="0">
                <a:solidFill>
                  <a:srgbClr val="5F5F5F"/>
                </a:solidFill>
                <a:ea typeface="微软雅黑" pitchFamily="34" charset="-122"/>
              </a:rPr>
              <a:t>://iask.sina.com.cn/u/1093804793/ish</a:t>
            </a:r>
            <a:endParaRPr kumimoji="0" lang="en-US" altLang="zh-CN" sz="14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pic>
        <p:nvPicPr>
          <p:cNvPr id="32" name="Picture 8" descr="D:\hd-white-132\handdrawn-white131.png"/>
          <p:cNvPicPr>
            <a:picLocks noChangeAspect="1" noChangeArrowheads="1"/>
          </p:cNvPicPr>
          <p:nvPr/>
        </p:nvPicPr>
        <p:blipFill>
          <a:blip r:embed="rId3"/>
          <a:srcRect/>
          <a:stretch>
            <a:fillRect/>
          </a:stretch>
        </p:blipFill>
        <p:spPr bwMode="auto">
          <a:xfrm>
            <a:off x="4750946" y="2786058"/>
            <a:ext cx="892624" cy="1143008"/>
          </a:xfrm>
          <a:prstGeom prst="rect">
            <a:avLst/>
          </a:prstGeom>
          <a:noFill/>
        </p:spPr>
      </p:pic>
      <p:pic>
        <p:nvPicPr>
          <p:cNvPr id="33" name="Picture 113" descr="D:\hd-white-132\handdrawn-white71.png"/>
          <p:cNvPicPr>
            <a:picLocks noChangeAspect="1" noChangeArrowheads="1"/>
          </p:cNvPicPr>
          <p:nvPr/>
        </p:nvPicPr>
        <p:blipFill>
          <a:blip r:embed="rId4" cstate="print"/>
          <a:srcRect/>
          <a:stretch>
            <a:fillRect/>
          </a:stretch>
        </p:blipFill>
        <p:spPr bwMode="auto">
          <a:xfrm>
            <a:off x="3214678" y="2787046"/>
            <a:ext cx="857256" cy="1109938"/>
          </a:xfrm>
          <a:prstGeom prst="rect">
            <a:avLst/>
          </a:prstGeom>
          <a:noFill/>
        </p:spPr>
      </p:pic>
      <p:sp>
        <p:nvSpPr>
          <p:cNvPr id="34" name="矩形 33"/>
          <p:cNvSpPr/>
          <p:nvPr/>
        </p:nvSpPr>
        <p:spPr>
          <a:xfrm>
            <a:off x="428596" y="2501294"/>
            <a:ext cx="2714644" cy="1523494"/>
          </a:xfrm>
          <a:prstGeom prst="rect">
            <a:avLst/>
          </a:prstGeom>
        </p:spPr>
        <p:txBody>
          <a:bodyPr wrap="square">
            <a:spAutoFit/>
          </a:bodyPr>
          <a:lstStyle/>
          <a:p>
            <a:pPr marL="0" marR="0" lvl="0" indent="0" algn="r"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400" b="1" i="0" u="none" strike="noStrike" kern="0" cap="none" spc="0" normalizeH="0" baseline="0" noProof="0" dirty="0" smtClean="0">
                <a:ln>
                  <a:noFill/>
                </a:ln>
                <a:solidFill>
                  <a:srgbClr val="FFFFFF"/>
                </a:solidFill>
                <a:effectLst/>
                <a:uLnTx/>
                <a:uFillTx/>
                <a:ea typeface="微软雅黑" pitchFamily="34" charset="-122"/>
                <a:cs typeface="宋体" charset="-122"/>
              </a:rPr>
              <a:t>可以在下列情况使用</a:t>
            </a:r>
          </a:p>
          <a:p>
            <a:pPr marL="0" marR="0" lvl="0" indent="0" algn="r" defTabSz="914400" eaLnBrk="1" fontAlgn="ctr" latinLnBrk="0" hangingPunct="1">
              <a:lnSpc>
                <a:spcPct val="150000"/>
              </a:lnSpc>
              <a:spcBef>
                <a:spcPts val="0"/>
              </a:spcBef>
              <a:spcAft>
                <a:spcPts val="0"/>
              </a:spcAft>
              <a:buClr>
                <a:srgbClr val="E20000"/>
              </a:buClr>
              <a:buSzPct val="60000"/>
              <a:buFontTx/>
              <a:buNone/>
              <a:tabLst/>
              <a:defRPr/>
            </a:pPr>
            <a:endParaRPr kumimoji="0" lang="en-US" altLang="zh-CN" sz="1200" b="0" i="0" u="none" strike="noStrike" kern="0" cap="none" spc="0" normalizeH="0" baseline="0" noProof="0" dirty="0" smtClean="0">
              <a:ln>
                <a:noFill/>
              </a:ln>
              <a:solidFill>
                <a:srgbClr val="FFFFFF"/>
              </a:solidFill>
              <a:effectLst/>
              <a:uLnTx/>
              <a:uFillTx/>
              <a:ea typeface="微软雅黑" pitchFamily="34" charset="-122"/>
              <a:cs typeface="宋体" charset="-122"/>
            </a:endParaRPr>
          </a:p>
          <a:p>
            <a:pPr marL="0" marR="0" lvl="0" indent="0" algn="r"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不限次数的用于个人</a:t>
            </a:r>
            <a:r>
              <a:rPr kumimoji="0" lang="en-US" altLang="zh-CN" sz="1200" b="0" i="0" u="none" strike="noStrike" kern="0" cap="none" spc="0" normalizeH="0" baseline="0" noProof="0" dirty="0" smtClean="0">
                <a:ln>
                  <a:noFill/>
                </a:ln>
                <a:solidFill>
                  <a:srgbClr val="FFFFFF"/>
                </a:solidFill>
                <a:effectLst/>
                <a:uLnTx/>
                <a:uFillTx/>
                <a:ea typeface="微软雅黑" pitchFamily="34" charset="-122"/>
                <a:cs typeface="宋体" charset="-122"/>
              </a:rPr>
              <a:t>/</a:t>
            </a: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公司、企业</a:t>
            </a:r>
          </a:p>
          <a:p>
            <a:pPr marL="0" marR="0" lvl="0" indent="0" algn="r"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修改并编辑其中素材内容</a:t>
            </a:r>
          </a:p>
          <a:p>
            <a:pPr marL="0" marR="0" lvl="0" indent="0" algn="r"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拷贝并使用其中内容</a:t>
            </a:r>
            <a:endParaRPr kumimoji="0" lang="zh-CN" altLang="en-US" sz="1200" b="0" i="0" u="none" strike="noStrike" kern="0" cap="none" spc="0" normalizeH="0" baseline="0" noProof="0" dirty="0">
              <a:ln>
                <a:noFill/>
              </a:ln>
              <a:solidFill>
                <a:srgbClr val="FFFFFF"/>
              </a:solidFill>
              <a:effectLst/>
              <a:uLnTx/>
              <a:uFillTx/>
              <a:ea typeface="微软雅黑" pitchFamily="34" charset="-122"/>
              <a:cs typeface="宋体" charset="-122"/>
            </a:endParaRPr>
          </a:p>
        </p:txBody>
      </p:sp>
      <p:sp>
        <p:nvSpPr>
          <p:cNvPr id="35" name="矩形 34"/>
          <p:cNvSpPr/>
          <p:nvPr/>
        </p:nvSpPr>
        <p:spPr>
          <a:xfrm>
            <a:off x="5715008" y="2501294"/>
            <a:ext cx="2928958" cy="1523494"/>
          </a:xfrm>
          <a:prstGeom prst="rect">
            <a:avLst/>
          </a:prstGeom>
        </p:spPr>
        <p:txBody>
          <a:bodyPr wrap="square">
            <a:spAutoFit/>
          </a:bodyPr>
          <a:lstStyle/>
          <a:p>
            <a:pPr marL="0" marR="0" lvl="0" indent="0"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400" b="1" i="0" u="none" strike="noStrike" kern="0" cap="none" spc="0" normalizeH="0" baseline="0" noProof="0" dirty="0" smtClean="0">
                <a:ln>
                  <a:noFill/>
                </a:ln>
                <a:solidFill>
                  <a:srgbClr val="FFFFFF"/>
                </a:solidFill>
                <a:effectLst/>
                <a:uLnTx/>
                <a:uFillTx/>
                <a:ea typeface="微软雅黑" pitchFamily="34" charset="-122"/>
                <a:cs typeface="宋体" charset="-122"/>
              </a:rPr>
              <a:t>不可以在以下情况使用</a:t>
            </a:r>
          </a:p>
          <a:p>
            <a:pPr marL="0" marR="0" lvl="0" indent="0" defTabSz="914400" eaLnBrk="1" fontAlgn="ctr" latinLnBrk="0" hangingPunct="1">
              <a:lnSpc>
                <a:spcPct val="150000"/>
              </a:lnSpc>
              <a:spcBef>
                <a:spcPts val="0"/>
              </a:spcBef>
              <a:spcAft>
                <a:spcPts val="0"/>
              </a:spcAft>
              <a:buClr>
                <a:srgbClr val="E20000"/>
              </a:buClr>
              <a:buSzPct val="60000"/>
              <a:buFontTx/>
              <a:buNone/>
              <a:tabLst/>
              <a:defRPr/>
            </a:pPr>
            <a:endParaRPr kumimoji="0" lang="en-US" altLang="zh-CN" sz="1200" b="0" i="0" u="none" strike="noStrike" kern="0" cap="none" spc="0" normalizeH="0" baseline="0" noProof="0" dirty="0" smtClean="0">
              <a:ln>
                <a:noFill/>
              </a:ln>
              <a:solidFill>
                <a:srgbClr val="FFFFFF"/>
              </a:solidFill>
              <a:effectLst/>
              <a:uLnTx/>
              <a:uFillTx/>
              <a:ea typeface="微软雅黑" pitchFamily="34" charset="-122"/>
              <a:cs typeface="宋体" charset="-122"/>
            </a:endParaRPr>
          </a:p>
          <a:p>
            <a:pPr marL="0" marR="0" lvl="0" indent="0"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用于任何形式的在线付费下载</a:t>
            </a:r>
          </a:p>
          <a:p>
            <a:pPr marL="0" marR="0" lvl="0" indent="0" defTabSz="914400" eaLnBrk="1" fontAlgn="ctr" latinLnBrk="0" hangingPunct="1">
              <a:lnSpc>
                <a:spcPct val="150000"/>
              </a:lnSpc>
              <a:spcBef>
                <a:spcPts val="0"/>
              </a:spcBef>
              <a:spcAft>
                <a:spcPts val="0"/>
              </a:spcAft>
              <a:buClr>
                <a:srgbClr val="E20000"/>
              </a:buClr>
              <a:buSzPct val="60000"/>
              <a:buFontTx/>
              <a:buNone/>
              <a:tabLst/>
              <a:defRPr/>
            </a:pP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收集整理我们免费资源后，刻录光碟销售</a:t>
            </a:r>
            <a:endParaRPr kumimoji="0" lang="zh-CN" altLang="en-GB" sz="1200" b="0" i="0" u="none" strike="noStrike" kern="0" cap="none" spc="0" normalizeH="0" baseline="0" noProof="0" dirty="0" smtClean="0">
              <a:ln>
                <a:noFill/>
              </a:ln>
              <a:solidFill>
                <a:srgbClr val="FFFFFF"/>
              </a:solidFill>
              <a:effectLst/>
              <a:uLnTx/>
              <a:uFillTx/>
              <a:ea typeface="微软雅黑" pitchFamily="34" charset="-122"/>
              <a:cs typeface="宋体" charset="-122"/>
            </a:endParaRPr>
          </a:p>
          <a:p>
            <a:pPr marL="0" marR="0" lvl="0" indent="0" defTabSz="914400" eaLnBrk="1" fontAlgn="ctr" latinLnBrk="0" hangingPunct="1">
              <a:lnSpc>
                <a:spcPct val="150000"/>
              </a:lnSpc>
              <a:spcBef>
                <a:spcPts val="0"/>
              </a:spcBef>
              <a:spcAft>
                <a:spcPts val="0"/>
              </a:spcAft>
              <a:buClr>
                <a:srgbClr val="E20000"/>
              </a:buClr>
              <a:buSzPct val="60000"/>
              <a:buFontTx/>
              <a:buNone/>
              <a:tabLst/>
              <a:defRPr/>
            </a:pPr>
            <a:r>
              <a:rPr kumimoji="0" lang="zh-CN" altLang="en-GB" sz="1200" b="0" i="0" u="none" strike="noStrike" kern="0" cap="none" spc="0" normalizeH="0" baseline="0" noProof="0" dirty="0" smtClean="0">
                <a:ln>
                  <a:noFill/>
                </a:ln>
                <a:solidFill>
                  <a:srgbClr val="FFFFFF"/>
                </a:solidFill>
                <a:effectLst/>
                <a:uLnTx/>
                <a:uFillTx/>
                <a:ea typeface="微软雅黑" pitchFamily="34" charset="-122"/>
                <a:cs typeface="宋体" charset="-122"/>
              </a:rPr>
              <a:t>把我们的</a:t>
            </a:r>
            <a:r>
              <a:rPr kumimoji="0" lang="zh-CN" altLang="en-US" sz="1200" b="0" i="0" u="none" strike="noStrike" kern="0" cap="none" spc="0" normalizeH="0" baseline="0" noProof="0" dirty="0" smtClean="0">
                <a:ln>
                  <a:noFill/>
                </a:ln>
                <a:solidFill>
                  <a:srgbClr val="FFFFFF"/>
                </a:solidFill>
                <a:effectLst/>
                <a:uLnTx/>
                <a:uFillTx/>
                <a:ea typeface="微软雅黑" pitchFamily="34" charset="-122"/>
                <a:cs typeface="宋体" charset="-122"/>
              </a:rPr>
              <a:t>创作</a:t>
            </a:r>
            <a:r>
              <a:rPr kumimoji="0" lang="zh-CN" altLang="en-GB" sz="1200" b="0" i="0" u="none" strike="noStrike" kern="0" cap="none" spc="0" normalizeH="0" baseline="0" noProof="0" dirty="0" smtClean="0">
                <a:ln>
                  <a:noFill/>
                </a:ln>
                <a:solidFill>
                  <a:srgbClr val="FFFFFF"/>
                </a:solidFill>
                <a:effectLst/>
                <a:uLnTx/>
                <a:uFillTx/>
                <a:ea typeface="微软雅黑" pitchFamily="34" charset="-122"/>
                <a:cs typeface="宋体" charset="-122"/>
              </a:rPr>
              <a:t>做为您个人作品</a:t>
            </a:r>
            <a:endParaRPr kumimoji="0" lang="zh-CN" altLang="en-US" sz="1200" b="0" i="0" u="none" strike="noStrike" kern="0" cap="none" spc="0" normalizeH="0" baseline="0" noProof="0" dirty="0">
              <a:ln>
                <a:noFill/>
              </a:ln>
              <a:solidFill>
                <a:srgbClr val="FFFFFF"/>
              </a:solidFill>
              <a:effectLst/>
              <a:uLnTx/>
              <a:uFillTx/>
              <a:ea typeface="微软雅黑" pitchFamily="34" charset="-122"/>
              <a:cs typeface="宋体" charset="-122"/>
            </a:endParaRPr>
          </a:p>
        </p:txBody>
      </p:sp>
      <p:cxnSp>
        <p:nvCxnSpPr>
          <p:cNvPr id="36" name="直接连接符 35"/>
          <p:cNvCxnSpPr/>
          <p:nvPr/>
        </p:nvCxnSpPr>
        <p:spPr bwMode="auto">
          <a:xfrm rot="5400000">
            <a:off x="3642512" y="3358550"/>
            <a:ext cx="1571636" cy="1588"/>
          </a:xfrm>
          <a:prstGeom prst="line">
            <a:avLst/>
          </a:prstGeom>
          <a:solidFill>
            <a:srgbClr val="E20000"/>
          </a:solidFill>
          <a:ln w="3175" cap="flat" cmpd="sng" algn="ctr">
            <a:solidFill>
              <a:srgbClr val="FFFFFF"/>
            </a:solidFill>
            <a:prstDash val="sysDot"/>
            <a:round/>
            <a:headEnd type="none" w="med" len="med"/>
            <a:tailEnd type="none" w="med" len="med"/>
          </a:ln>
          <a:effectLst/>
        </p:spPr>
      </p:cxnSp>
      <p:grpSp>
        <p:nvGrpSpPr>
          <p:cNvPr id="13" name="组合 12"/>
          <p:cNvGrpSpPr/>
          <p:nvPr/>
        </p:nvGrpSpPr>
        <p:grpSpPr>
          <a:xfrm>
            <a:off x="3435701" y="1430583"/>
            <a:ext cx="1983669" cy="630265"/>
            <a:chOff x="1712218" y="595554"/>
            <a:chExt cx="1907518" cy="632241"/>
          </a:xfrm>
          <a:solidFill>
            <a:srgbClr val="00B0F0"/>
          </a:solidFill>
        </p:grpSpPr>
        <p:sp>
          <p:nvSpPr>
            <p:cNvPr id="14" name="前凸带形 13"/>
            <p:cNvSpPr/>
            <p:nvPr/>
          </p:nvSpPr>
          <p:spPr>
            <a:xfrm>
              <a:off x="1712218" y="595554"/>
              <a:ext cx="1907518" cy="632241"/>
            </a:xfrm>
            <a:prstGeom prst="ribbon">
              <a:avLst/>
            </a:pr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a:ea typeface="宋体"/>
                <a:cs typeface="+mn-cs"/>
              </a:endParaRPr>
            </a:p>
          </p:txBody>
        </p:sp>
        <p:sp>
          <p:nvSpPr>
            <p:cNvPr id="15" name="TextBox 14"/>
            <p:cNvSpPr txBox="1"/>
            <p:nvPr/>
          </p:nvSpPr>
          <p:spPr>
            <a:xfrm>
              <a:off x="2195394" y="784065"/>
              <a:ext cx="903073" cy="339615"/>
            </a:xfrm>
            <a:prstGeom prst="rect">
              <a:avLst/>
            </a:prstGeom>
            <a:grp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noProof="0" dirty="0" smtClean="0">
                  <a:solidFill>
                    <a:prstClr val="white"/>
                  </a:solidFill>
                  <a:latin typeface="微软雅黑" pitchFamily="34" charset="-122"/>
                  <a:ea typeface="微软雅黑" pitchFamily="34" charset="-122"/>
                </a:rPr>
                <a:t>声明</a:t>
              </a:r>
              <a:endParaRPr kumimoji="0" lang="zh-CN" altLang="en-US" sz="1600" b="0" i="0" u="none" strike="noStrike" kern="0" cap="none" spc="0" normalizeH="0" baseline="0" noProof="0" dirty="0">
                <a:ln>
                  <a:noFill/>
                </a:ln>
                <a:solidFill>
                  <a:prstClr val="white"/>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596471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（一）团队的力量</a:t>
            </a:r>
            <a:endParaRPr lang="zh-CN" altLang="en-US" sz="1500" b="1" dirty="0">
              <a:solidFill>
                <a:srgbClr val="00B0F0"/>
              </a:solidFill>
            </a:endParaRPr>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150" y="1628800"/>
            <a:ext cx="4064000" cy="439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539751" y="2125663"/>
            <a:ext cx="4216400" cy="3831818"/>
          </a:xfrm>
          <a:prstGeom prst="rect">
            <a:avLst/>
          </a:prstGeom>
          <a:noFill/>
        </p:spPr>
        <p:txBody>
          <a:bodyPr wrap="square">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比尔盖茨讲，</a:t>
            </a:r>
            <a:r>
              <a:rPr lang="zh-CN" altLang="zh-CN" sz="1600" dirty="0">
                <a:latin typeface="微软雅黑" pitchFamily="34" charset="-122"/>
                <a:ea typeface="微软雅黑" pitchFamily="34" charset="-122"/>
              </a:rPr>
              <a:t>“</a:t>
            </a:r>
            <a:r>
              <a:rPr lang="zh-CN" altLang="zh-CN" sz="1600" b="1" dirty="0">
                <a:solidFill>
                  <a:srgbClr val="FF0000"/>
                </a:solidFill>
                <a:latin typeface="微软雅黑" pitchFamily="34" charset="-122"/>
                <a:ea typeface="微软雅黑" pitchFamily="34" charset="-122"/>
              </a:rPr>
              <a:t>大成功依靠团队，而个人只能取得小成功”</a:t>
            </a:r>
            <a:r>
              <a:rPr lang="zh-CN" altLang="zh-CN" sz="1600" dirty="0">
                <a:solidFill>
                  <a:schemeClr val="bg1">
                    <a:lumMod val="50000"/>
                  </a:schemeClr>
                </a:solidFill>
                <a:latin typeface="微软雅黑" pitchFamily="34" charset="-122"/>
                <a:ea typeface="微软雅黑" pitchFamily="34" charset="-122"/>
              </a:rPr>
              <a:t>。团队能够完成个人所不能完成的任务。</a:t>
            </a:r>
            <a:endParaRPr lang="en-US" altLang="zh-CN" sz="1600" dirty="0">
              <a:solidFill>
                <a:schemeClr val="bg1">
                  <a:lumMod val="50000"/>
                </a:schemeClr>
              </a:solidFill>
              <a:latin typeface="微软雅黑" pitchFamily="34" charset="-122"/>
              <a:ea typeface="微软雅黑" pitchFamily="34" charset="-122"/>
            </a:endParaRPr>
          </a:p>
          <a:p>
            <a:pPr>
              <a:lnSpc>
                <a:spcPct val="135000"/>
              </a:lnSpc>
              <a:defRPr/>
            </a:pPr>
            <a:r>
              <a:rPr lang="en-US" altLang="zh-CN" sz="1600" dirty="0">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联想提出的口号赫然是</a:t>
            </a:r>
            <a:r>
              <a:rPr lang="zh-CN" altLang="zh-CN" dirty="0">
                <a:solidFill>
                  <a:srgbClr val="FF0000"/>
                </a:solidFill>
                <a:latin typeface="微软雅黑" pitchFamily="34" charset="-122"/>
                <a:ea typeface="微软雅黑" pitchFamily="34" charset="-122"/>
              </a:rPr>
              <a:t>“</a:t>
            </a:r>
            <a:r>
              <a:rPr lang="zh-CN" altLang="zh-CN" b="1" dirty="0">
                <a:solidFill>
                  <a:srgbClr val="FF0000"/>
                </a:solidFill>
                <a:latin typeface="微软雅黑" pitchFamily="34" charset="-122"/>
                <a:ea typeface="微软雅黑" pitchFamily="34" charset="-122"/>
              </a:rPr>
              <a:t>打造虎狼之师”</a:t>
            </a:r>
            <a:r>
              <a:rPr lang="zh-CN" altLang="zh-CN" sz="1600" dirty="0">
                <a:solidFill>
                  <a:schemeClr val="bg1">
                    <a:lumMod val="50000"/>
                  </a:schemeClr>
                </a:solidFill>
                <a:latin typeface="微软雅黑" pitchFamily="34" charset="-122"/>
                <a:ea typeface="微软雅黑" pitchFamily="34" charset="-122"/>
              </a:rPr>
              <a:t>，它塑造的员工是既要像兽中之王老虎那样</a:t>
            </a:r>
            <a:r>
              <a:rPr lang="zh-CN" altLang="en-US" sz="1600" dirty="0">
                <a:solidFill>
                  <a:schemeClr val="bg1">
                    <a:lumMod val="50000"/>
                  </a:schemeClr>
                </a:solidFill>
                <a:latin typeface="微软雅黑" pitchFamily="34" charset="-122"/>
                <a:ea typeface="微软雅黑" pitchFamily="34" charset="-122"/>
              </a:rPr>
              <a:t>拥</a:t>
            </a:r>
            <a:r>
              <a:rPr lang="zh-CN" altLang="zh-CN" sz="1600" dirty="0">
                <a:solidFill>
                  <a:schemeClr val="bg1">
                    <a:lumMod val="50000"/>
                  </a:schemeClr>
                </a:solidFill>
                <a:latin typeface="微软雅黑" pitchFamily="34" charset="-122"/>
                <a:ea typeface="微软雅黑" pitchFamily="34" charset="-122"/>
              </a:rPr>
              <a:t>有</a:t>
            </a:r>
            <a:r>
              <a:rPr lang="zh-CN" altLang="zh-CN" sz="1600" b="1" dirty="0">
                <a:solidFill>
                  <a:srgbClr val="FF0000"/>
                </a:solidFill>
                <a:latin typeface="微软雅黑" pitchFamily="34" charset="-122"/>
                <a:ea typeface="微软雅黑" pitchFamily="34" charset="-122"/>
              </a:rPr>
              <a:t>“以一当十”</a:t>
            </a:r>
            <a:r>
              <a:rPr lang="zh-CN" altLang="zh-CN" sz="1600" dirty="0">
                <a:solidFill>
                  <a:schemeClr val="bg1">
                    <a:lumMod val="50000"/>
                  </a:schemeClr>
                </a:solidFill>
                <a:latin typeface="微软雅黑" pitchFamily="34" charset="-122"/>
                <a:ea typeface="微软雅黑" pitchFamily="34" charset="-122"/>
              </a:rPr>
              <a:t>的王者风范、英雄气概、雄厚实力，又要有像群狼那样分工合作，精诚团结的“以十当一”的精神，每个人知道自己在团队中的位置和作用，把个人目标与团队共同目标合二为一。而这，正是联想能够做大做强的原因之一。</a:t>
            </a:r>
            <a:endParaRPr lang="zh-CN" altLang="en-US" sz="1600" dirty="0">
              <a:solidFill>
                <a:schemeClr val="bg1">
                  <a:lumMod val="50000"/>
                </a:schemeClr>
              </a:solidFill>
              <a:latin typeface="Arial" charset="0"/>
              <a:ea typeface="宋体" charset="-122"/>
            </a:endParaRPr>
          </a:p>
        </p:txBody>
      </p:sp>
      <p:sp>
        <p:nvSpPr>
          <p:cNvPr id="8" name="TextBox 7"/>
          <p:cNvSpPr txBox="1"/>
          <p:nvPr/>
        </p:nvSpPr>
        <p:spPr>
          <a:xfrm>
            <a:off x="611188" y="1020763"/>
            <a:ext cx="7345362" cy="965200"/>
          </a:xfrm>
          <a:prstGeom prst="rect">
            <a:avLst/>
          </a:prstGeom>
          <a:noFill/>
        </p:spPr>
        <p:txBody>
          <a:bodyPr>
            <a:spAutoFit/>
          </a:bodyPr>
          <a:lstStyle/>
          <a:p>
            <a:pPr>
              <a:lnSpc>
                <a:spcPct val="135000"/>
              </a:lnSpc>
              <a:defRPr/>
            </a:pPr>
            <a:r>
              <a:rPr lang="en-US" altLang="zh-CN" dirty="0">
                <a:latin typeface="微软雅黑" pitchFamily="34" charset="-122"/>
                <a:ea typeface="微软雅黑" pitchFamily="34" charset="-122"/>
              </a:rPr>
              <a:t>      </a:t>
            </a:r>
            <a:r>
              <a:rPr lang="en-US" altLang="zh-CN" dirty="0">
                <a:solidFill>
                  <a:schemeClr val="bg1">
                    <a:lumMod val="50000"/>
                  </a:schemeClr>
                </a:solidFill>
                <a:latin typeface="微软雅黑" pitchFamily="34" charset="-122"/>
                <a:ea typeface="微软雅黑" pitchFamily="34" charset="-122"/>
              </a:rPr>
              <a:t>21</a:t>
            </a:r>
            <a:r>
              <a:rPr lang="zh-CN" altLang="zh-CN" dirty="0">
                <a:solidFill>
                  <a:schemeClr val="bg1">
                    <a:lumMod val="50000"/>
                  </a:schemeClr>
                </a:solidFill>
                <a:latin typeface="微软雅黑" pitchFamily="34" charset="-122"/>
                <a:ea typeface="微软雅黑" pitchFamily="34" charset="-122"/>
              </a:rPr>
              <a:t>世纪</a:t>
            </a:r>
            <a:r>
              <a:rPr lang="zh-CN" altLang="en-US" dirty="0">
                <a:solidFill>
                  <a:schemeClr val="bg1">
                    <a:lumMod val="50000"/>
                  </a:schemeClr>
                </a:solidFill>
                <a:latin typeface="微软雅黑" pitchFamily="34" charset="-122"/>
                <a:ea typeface="微软雅黑" pitchFamily="34" charset="-122"/>
              </a:rPr>
              <a:t>的</a:t>
            </a:r>
            <a:r>
              <a:rPr lang="zh-CN" altLang="zh-CN" dirty="0">
                <a:solidFill>
                  <a:schemeClr val="bg1">
                    <a:lumMod val="50000"/>
                  </a:schemeClr>
                </a:solidFill>
                <a:latin typeface="微软雅黑" pitchFamily="34" charset="-122"/>
                <a:ea typeface="微软雅黑" pitchFamily="34" charset="-122"/>
              </a:rPr>
              <a:t>舞台上少了战场上的硝烟，多了商场上的竞争，这是一个</a:t>
            </a:r>
            <a:r>
              <a:rPr lang="zh-CN" altLang="zh-CN" sz="2400" b="1" dirty="0">
                <a:solidFill>
                  <a:srgbClr val="00B0F0"/>
                </a:solidFill>
                <a:latin typeface="微软雅黑" pitchFamily="34" charset="-122"/>
                <a:ea typeface="微软雅黑" pitchFamily="34" charset="-122"/>
              </a:rPr>
              <a:t>追求个人价值实现与团队绩效双赢的时代</a:t>
            </a:r>
            <a:r>
              <a:rPr lang="zh-CN" altLang="zh-CN" sz="2000"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00268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ppt_x</p:attrName>
                                        </p:attrNameLst>
                                      </p:cBhvr>
                                      <p:tavLst>
                                        <p:tav tm="0">
                                          <p:val>
                                            <p:strVal val="#ppt_x"/>
                                          </p:val>
                                        </p:tav>
                                        <p:tav tm="100000">
                                          <p:val>
                                            <p:strVal val="#ppt_x"/>
                                          </p:val>
                                        </p:tav>
                                      </p:tavLst>
                                    </p:anim>
                                    <p:anim calcmode="lin" valueType="num">
                                      <p:cBhvr>
                                        <p:cTn id="9" dur="2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0-#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par>
                                <p:cTn id="15" presetID="6"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二</a:t>
            </a:r>
            <a:r>
              <a:rPr lang="zh-CN" altLang="en-US" sz="1500" b="1" dirty="0" smtClean="0">
                <a:solidFill>
                  <a:srgbClr val="00B0F0"/>
                </a:solidFill>
              </a:rPr>
              <a:t>）为什么人多力量却不一定大？</a:t>
            </a:r>
            <a:endParaRPr lang="zh-CN" altLang="en-US" sz="1500" b="1" dirty="0">
              <a:solidFill>
                <a:srgbClr val="00B0F0"/>
              </a:solidFill>
            </a:endParaRPr>
          </a:p>
        </p:txBody>
      </p:sp>
      <p:sp>
        <p:nvSpPr>
          <p:cNvPr id="9" name="TextBox 8"/>
          <p:cNvSpPr txBox="1"/>
          <p:nvPr/>
        </p:nvSpPr>
        <p:spPr>
          <a:xfrm>
            <a:off x="336694" y="1340768"/>
            <a:ext cx="3671887" cy="4333494"/>
          </a:xfrm>
          <a:prstGeom prst="rect">
            <a:avLst/>
          </a:prstGeom>
          <a:noFill/>
        </p:spPr>
        <p:txBody>
          <a:bodyPr>
            <a:spAutoFit/>
          </a:bodyPr>
          <a:lstStyle/>
          <a:p>
            <a:pPr>
              <a:lnSpc>
                <a:spcPct val="130000"/>
              </a:lnSpc>
              <a:defRPr/>
            </a:pPr>
            <a:r>
              <a:rPr lang="zh-CN" altLang="zh-CN" sz="1600" dirty="0" smtClean="0">
                <a:solidFill>
                  <a:schemeClr val="bg1">
                    <a:lumMod val="50000"/>
                  </a:schemeClr>
                </a:solidFill>
                <a:latin typeface="微软雅黑" pitchFamily="34" charset="-122"/>
                <a:ea typeface="微软雅黑" pitchFamily="34" charset="-122"/>
              </a:rPr>
              <a:t>德国</a:t>
            </a:r>
            <a:r>
              <a:rPr lang="zh-CN" altLang="zh-CN" sz="1600" dirty="0">
                <a:solidFill>
                  <a:schemeClr val="bg1">
                    <a:lumMod val="50000"/>
                  </a:schemeClr>
                </a:solidFill>
                <a:latin typeface="微软雅黑" pitchFamily="34" charset="-122"/>
                <a:ea typeface="微软雅黑" pitchFamily="34" charset="-122"/>
              </a:rPr>
              <a:t>科学家瑞格尔曼的</a:t>
            </a:r>
            <a:r>
              <a:rPr lang="zh-CN" altLang="zh-CN" sz="1600" b="1" dirty="0">
                <a:solidFill>
                  <a:srgbClr val="FF0000"/>
                </a:solidFill>
                <a:latin typeface="微软雅黑" pitchFamily="34" charset="-122"/>
                <a:ea typeface="微软雅黑" pitchFamily="34" charset="-122"/>
              </a:rPr>
              <a:t>拉绳</a:t>
            </a:r>
            <a:r>
              <a:rPr lang="zh-CN" altLang="zh-CN" sz="1600" b="1" dirty="0" smtClean="0">
                <a:solidFill>
                  <a:srgbClr val="FF0000"/>
                </a:solidFill>
                <a:latin typeface="微软雅黑" pitchFamily="34" charset="-122"/>
                <a:ea typeface="微软雅黑" pitchFamily="34" charset="-122"/>
              </a:rPr>
              <a:t>实验</a:t>
            </a:r>
            <a:r>
              <a:rPr lang="zh-CN" altLang="zh-CN" sz="1600" dirty="0" smtClean="0">
                <a:solidFill>
                  <a:schemeClr val="bg1">
                    <a:lumMod val="50000"/>
                  </a:schemeClr>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参与测试者被分成四组，每组人数分别为</a:t>
            </a:r>
            <a:r>
              <a:rPr lang="zh-CN" altLang="zh-CN" b="1" dirty="0">
                <a:solidFill>
                  <a:srgbClr val="00B0F0"/>
                </a:solidFill>
                <a:latin typeface="微软雅黑" pitchFamily="34" charset="-122"/>
                <a:ea typeface="微软雅黑" pitchFamily="34" charset="-122"/>
              </a:rPr>
              <a:t>一人、二人、三人和八人</a:t>
            </a:r>
            <a:r>
              <a:rPr lang="zh-CN" altLang="zh-CN" sz="1600" dirty="0">
                <a:solidFill>
                  <a:schemeClr val="bg1">
                    <a:lumMod val="50000"/>
                  </a:schemeClr>
                </a:solidFill>
                <a:latin typeface="微软雅黑" pitchFamily="34" charset="-122"/>
                <a:ea typeface="微软雅黑" pitchFamily="34" charset="-122"/>
              </a:rPr>
              <a:t>。瑞格尔曼要求各组用尽全力拉绳，同时用灵敏的测力器分别测量拉力。测量的结果有些出乎人们的意料：二人组的拉力只为单独拉绳时二人拉力总和的</a:t>
            </a:r>
            <a:r>
              <a:rPr lang="en-US" altLang="zh-CN" sz="2000" b="1" dirty="0">
                <a:solidFill>
                  <a:srgbClr val="FF0000"/>
                </a:solidFill>
                <a:latin typeface="微软雅黑" pitchFamily="34" charset="-122"/>
                <a:ea typeface="微软雅黑" pitchFamily="34" charset="-122"/>
              </a:rPr>
              <a:t>95%</a:t>
            </a:r>
            <a:r>
              <a:rPr lang="zh-CN" altLang="zh-CN" sz="1600" dirty="0">
                <a:solidFill>
                  <a:schemeClr val="bg1">
                    <a:lumMod val="50000"/>
                  </a:schemeClr>
                </a:solidFill>
                <a:latin typeface="微软雅黑" pitchFamily="34" charset="-122"/>
                <a:ea typeface="微软雅黑" pitchFamily="34" charset="-122"/>
              </a:rPr>
              <a:t>；三人组的拉力只是单独拉绳时三人拉力总和的</a:t>
            </a:r>
            <a:r>
              <a:rPr lang="en-US" altLang="zh-CN" sz="2000" b="1" dirty="0">
                <a:solidFill>
                  <a:srgbClr val="FF0000"/>
                </a:solidFill>
                <a:latin typeface="微软雅黑" pitchFamily="34" charset="-122"/>
                <a:ea typeface="微软雅黑" pitchFamily="34" charset="-122"/>
              </a:rPr>
              <a:t>85</a:t>
            </a:r>
            <a:r>
              <a:rPr lang="zh-CN" altLang="zh-CN" sz="2000" b="1" dirty="0">
                <a:solidFill>
                  <a:srgbClr val="FF0000"/>
                </a:solidFill>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；而八人组的拉力则降到单独拉绳时八人拉力总和的</a:t>
            </a:r>
            <a:r>
              <a:rPr lang="en-US" altLang="zh-CN" sz="2000" b="1" dirty="0">
                <a:solidFill>
                  <a:srgbClr val="FF0000"/>
                </a:solidFill>
                <a:latin typeface="微软雅黑" pitchFamily="34" charset="-122"/>
                <a:ea typeface="微软雅黑" pitchFamily="34" charset="-122"/>
              </a:rPr>
              <a:t>49</a:t>
            </a:r>
            <a:r>
              <a:rPr lang="zh-CN" altLang="zh-CN" sz="2000" b="1" dirty="0">
                <a:solidFill>
                  <a:srgbClr val="FF0000"/>
                </a:solidFill>
                <a:latin typeface="微软雅黑" pitchFamily="34" charset="-122"/>
                <a:ea typeface="微软雅黑" pitchFamily="34" charset="-122"/>
              </a:rPr>
              <a:t>％</a:t>
            </a:r>
            <a:r>
              <a:rPr lang="zh-CN" altLang="zh-CN" sz="1600" dirty="0" smtClean="0">
                <a:solidFill>
                  <a:schemeClr val="bg1">
                    <a:lumMod val="50000"/>
                  </a:schemeClr>
                </a:solidFill>
                <a:latin typeface="微软雅黑" pitchFamily="34" charset="-122"/>
                <a:ea typeface="微软雅黑" pitchFamily="34" charset="-122"/>
              </a:rPr>
              <a:t>。</a:t>
            </a:r>
            <a:endParaRPr lang="en-US" altLang="zh-CN" sz="1600" dirty="0" smtClean="0">
              <a:solidFill>
                <a:schemeClr val="bg1">
                  <a:lumMod val="50000"/>
                </a:schemeClr>
              </a:solidFill>
              <a:latin typeface="微软雅黑" pitchFamily="34" charset="-122"/>
              <a:ea typeface="微软雅黑" pitchFamily="34" charset="-122"/>
            </a:endParaRPr>
          </a:p>
          <a:p>
            <a:pPr>
              <a:lnSpc>
                <a:spcPct val="130000"/>
              </a:lnSpc>
              <a:defRPr/>
            </a:pPr>
            <a:r>
              <a:rPr lang="zh-CN" altLang="en-US" sz="1600" dirty="0" smtClean="0">
                <a:solidFill>
                  <a:schemeClr val="bg1">
                    <a:lumMod val="50000"/>
                  </a:schemeClr>
                </a:solidFill>
                <a:latin typeface="微软雅黑" pitchFamily="34" charset="-122"/>
                <a:ea typeface="微软雅黑" pitchFamily="34" charset="-122"/>
              </a:rPr>
              <a:t>可见：</a:t>
            </a:r>
            <a:r>
              <a:rPr lang="zh-CN" altLang="zh-CN" sz="1600" dirty="0" smtClean="0">
                <a:solidFill>
                  <a:schemeClr val="bg1">
                    <a:lumMod val="50000"/>
                  </a:schemeClr>
                </a:solidFill>
                <a:latin typeface="微软雅黑" pitchFamily="34" charset="-122"/>
                <a:ea typeface="微软雅黑" pitchFamily="34" charset="-122"/>
              </a:rPr>
              <a:t>在</a:t>
            </a:r>
            <a:r>
              <a:rPr lang="zh-CN" altLang="zh-CN" sz="1600" dirty="0">
                <a:solidFill>
                  <a:schemeClr val="bg1">
                    <a:lumMod val="50000"/>
                  </a:schemeClr>
                </a:solidFill>
                <a:latin typeface="微软雅黑" pitchFamily="34" charset="-122"/>
                <a:ea typeface="微软雅黑" pitchFamily="34" charset="-122"/>
              </a:rPr>
              <a:t>群体组织中，并不必然得出</a:t>
            </a:r>
            <a:r>
              <a:rPr lang="en-US" altLang="zh-CN" sz="2000" b="1" dirty="0">
                <a:solidFill>
                  <a:srgbClr val="FF0000"/>
                </a:solidFill>
                <a:latin typeface="微软雅黑" pitchFamily="34" charset="-122"/>
                <a:ea typeface="微软雅黑" pitchFamily="34" charset="-122"/>
              </a:rPr>
              <a:t>1+1&gt;2</a:t>
            </a:r>
            <a:r>
              <a:rPr lang="zh-CN" altLang="zh-CN" sz="1600" dirty="0">
                <a:solidFill>
                  <a:schemeClr val="bg1">
                    <a:lumMod val="50000"/>
                  </a:schemeClr>
                </a:solidFill>
                <a:latin typeface="微软雅黑" pitchFamily="34" charset="-122"/>
                <a:ea typeface="微软雅黑" pitchFamily="34" charset="-122"/>
              </a:rPr>
              <a:t>的结果</a:t>
            </a:r>
            <a:r>
              <a:rPr lang="zh-CN" altLang="zh-CN" sz="1600" dirty="0" smtClean="0">
                <a:solidFill>
                  <a:schemeClr val="bg1">
                    <a:lumMod val="50000"/>
                  </a:schemeClr>
                </a:solidFill>
                <a:latin typeface="微软雅黑" pitchFamily="34" charset="-122"/>
                <a:ea typeface="微软雅黑" pitchFamily="34" charset="-122"/>
              </a:rPr>
              <a:t>，</a:t>
            </a:r>
            <a:r>
              <a:rPr lang="zh-CN" altLang="en-US" sz="1600" dirty="0" smtClean="0">
                <a:solidFill>
                  <a:schemeClr val="bg1">
                    <a:lumMod val="50000"/>
                  </a:schemeClr>
                </a:solidFill>
                <a:latin typeface="微软雅黑" pitchFamily="34" charset="-122"/>
                <a:ea typeface="微软雅黑" pitchFamily="34" charset="-122"/>
              </a:rPr>
              <a:t>而是</a:t>
            </a:r>
            <a:r>
              <a:rPr lang="en-US" altLang="zh-CN" sz="2000" b="1" dirty="0" smtClean="0">
                <a:solidFill>
                  <a:srgbClr val="FF0000"/>
                </a:solidFill>
                <a:latin typeface="微软雅黑" pitchFamily="34" charset="-122"/>
                <a:ea typeface="微软雅黑" pitchFamily="34" charset="-122"/>
              </a:rPr>
              <a:t>1+1</a:t>
            </a:r>
            <a:r>
              <a:rPr lang="zh-CN" altLang="en-US" sz="2000" b="1" dirty="0" smtClean="0">
                <a:solidFill>
                  <a:srgbClr val="FF0000"/>
                </a:solidFill>
                <a:latin typeface="微软雅黑" pitchFamily="34" charset="-122"/>
                <a:ea typeface="微软雅黑" pitchFamily="34" charset="-122"/>
              </a:rPr>
              <a:t>＜</a:t>
            </a:r>
            <a:r>
              <a:rPr lang="en-US" altLang="zh-CN" sz="2000" b="1" dirty="0" smtClean="0">
                <a:solidFill>
                  <a:srgbClr val="FF0000"/>
                </a:solidFill>
                <a:latin typeface="微软雅黑" pitchFamily="34" charset="-122"/>
                <a:ea typeface="微软雅黑" pitchFamily="34" charset="-122"/>
              </a:rPr>
              <a:t>2</a:t>
            </a:r>
            <a:endParaRPr lang="zh-CN" altLang="zh-CN" sz="1600" dirty="0">
              <a:solidFill>
                <a:schemeClr val="bg1">
                  <a:lumMod val="50000"/>
                </a:schemeClr>
              </a:solidFill>
              <a:latin typeface="微软雅黑" pitchFamily="34" charset="-122"/>
              <a:ea typeface="微软雅黑" pitchFamily="34" charset="-122"/>
            </a:endParaRPr>
          </a:p>
        </p:txBody>
      </p:sp>
      <p:sp>
        <p:nvSpPr>
          <p:cNvPr id="10" name="TextBox 9"/>
          <p:cNvSpPr txBox="1">
            <a:spLocks noChangeArrowheads="1"/>
          </p:cNvSpPr>
          <p:nvPr/>
        </p:nvSpPr>
        <p:spPr bwMode="auto">
          <a:xfrm>
            <a:off x="4124887" y="5091030"/>
            <a:ext cx="47974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zh-CN" sz="1500" b="1" dirty="0" smtClean="0">
                <a:solidFill>
                  <a:srgbClr val="7F7F7F"/>
                </a:solidFill>
                <a:latin typeface="微软雅黑" pitchFamily="34" charset="-122"/>
                <a:ea typeface="微软雅黑" pitchFamily="34" charset="-122"/>
              </a:rPr>
              <a:t>有句话</a:t>
            </a:r>
            <a:r>
              <a:rPr lang="zh-CN" altLang="en-US" sz="1500" b="1" dirty="0" smtClean="0">
                <a:solidFill>
                  <a:srgbClr val="7F7F7F"/>
                </a:solidFill>
                <a:latin typeface="微软雅黑" pitchFamily="34" charset="-122"/>
                <a:ea typeface="微软雅黑" pitchFamily="34" charset="-122"/>
              </a:rPr>
              <a:t>说</a:t>
            </a:r>
            <a:r>
              <a:rPr lang="zh-CN" altLang="zh-CN" sz="1500" b="1" dirty="0" smtClean="0">
                <a:solidFill>
                  <a:srgbClr val="7F7F7F"/>
                </a:solidFill>
                <a:latin typeface="微软雅黑" pitchFamily="34" charset="-122"/>
                <a:ea typeface="微软雅黑" pitchFamily="34" charset="-122"/>
              </a:rPr>
              <a:t>“</a:t>
            </a:r>
            <a:r>
              <a:rPr lang="zh-CN" altLang="zh-CN" sz="1500" b="1" dirty="0">
                <a:solidFill>
                  <a:srgbClr val="7F7F7F"/>
                </a:solidFill>
                <a:latin typeface="微软雅黑" pitchFamily="34" charset="-122"/>
                <a:ea typeface="微软雅黑" pitchFamily="34" charset="-122"/>
              </a:rPr>
              <a:t>人多力量大”</a:t>
            </a:r>
            <a:r>
              <a:rPr lang="zh-CN" altLang="en-US" sz="1500" b="1" dirty="0">
                <a:solidFill>
                  <a:srgbClr val="7F7F7F"/>
                </a:solidFill>
                <a:latin typeface="微软雅黑" pitchFamily="34" charset="-122"/>
                <a:ea typeface="微软雅黑" pitchFamily="34" charset="-122"/>
              </a:rPr>
              <a:t>。可这个实验</a:t>
            </a:r>
            <a:r>
              <a:rPr lang="zh-CN" altLang="en-US" b="1" dirty="0">
                <a:solidFill>
                  <a:srgbClr val="FF0000"/>
                </a:solidFill>
                <a:latin typeface="微软雅黑" pitchFamily="34" charset="-122"/>
                <a:ea typeface="微软雅黑" pitchFamily="34" charset="-122"/>
              </a:rPr>
              <a:t>说明了</a:t>
            </a:r>
            <a:r>
              <a:rPr lang="zh-CN" altLang="en-US" b="1" dirty="0" smtClean="0">
                <a:solidFill>
                  <a:srgbClr val="FF0000"/>
                </a:solidFill>
                <a:latin typeface="微软雅黑" pitchFamily="34" charset="-122"/>
                <a:ea typeface="微软雅黑" pitchFamily="34" charset="-122"/>
              </a:rPr>
              <a:t>什么？</a:t>
            </a:r>
            <a:endParaRPr lang="en-US" altLang="zh-CN" b="1" dirty="0">
              <a:solidFill>
                <a:srgbClr val="FF0000"/>
              </a:solidFill>
              <a:latin typeface="微软雅黑" pitchFamily="34" charset="-122"/>
              <a:ea typeface="微软雅黑"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887" y="1556792"/>
            <a:ext cx="4710411" cy="31267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3850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二</a:t>
            </a:r>
            <a:r>
              <a:rPr lang="zh-CN" altLang="en-US" sz="1500" b="1" dirty="0" smtClean="0">
                <a:solidFill>
                  <a:srgbClr val="00B0F0"/>
                </a:solidFill>
              </a:rPr>
              <a:t>）为什么人多力量却不一定大？</a:t>
            </a:r>
            <a:endParaRPr lang="zh-CN" altLang="en-US" sz="1500" b="1" dirty="0">
              <a:solidFill>
                <a:srgbClr val="00B0F0"/>
              </a:solidFill>
            </a:endParaRPr>
          </a:p>
        </p:txBody>
      </p:sp>
      <p:sp>
        <p:nvSpPr>
          <p:cNvPr id="6" name="TextBox 5"/>
          <p:cNvSpPr txBox="1"/>
          <p:nvPr/>
        </p:nvSpPr>
        <p:spPr>
          <a:xfrm>
            <a:off x="718640" y="1412776"/>
            <a:ext cx="2989264" cy="3933384"/>
          </a:xfrm>
          <a:prstGeom prst="rect">
            <a:avLst/>
          </a:prstGeom>
          <a:noFill/>
        </p:spPr>
        <p:txBody>
          <a:bodyPr wrap="square">
            <a:spAutoFit/>
          </a:bodyPr>
          <a:lstStyle/>
          <a:p>
            <a:pPr>
              <a:lnSpc>
                <a:spcPct val="130000"/>
              </a:lnSpc>
              <a:defRPr/>
            </a:pPr>
            <a:r>
              <a:rPr lang="en-US" altLang="zh-CN" sz="1600" b="1" dirty="0">
                <a:solidFill>
                  <a:srgbClr val="00B0F0"/>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华盛顿合作规律说的是：</a:t>
            </a:r>
            <a:r>
              <a:rPr lang="zh-CN" altLang="zh-CN" b="1" dirty="0">
                <a:solidFill>
                  <a:srgbClr val="FF0000"/>
                </a:solidFill>
                <a:latin typeface="微软雅黑" pitchFamily="34" charset="-122"/>
                <a:ea typeface="微软雅黑" pitchFamily="34" charset="-122"/>
              </a:rPr>
              <a:t>一个人敷衍了事，两个人互相推诿，三个人则永无成事之日</a:t>
            </a:r>
            <a:r>
              <a:rPr lang="zh-CN" altLang="zh-CN" sz="1600" dirty="0">
                <a:solidFill>
                  <a:schemeClr val="bg1">
                    <a:lumMod val="50000"/>
                  </a:schemeClr>
                </a:solidFill>
                <a:latin typeface="微软雅黑" pitchFamily="34" charset="-122"/>
                <a:ea typeface="微软雅黑" pitchFamily="34" charset="-122"/>
              </a:rPr>
              <a:t>。多少有点类似于我们“三个和尚”的故事。人与人的合作不是人力的简单相加，而是要复杂和微妙得多。一个人一分钟可挖一个洞，六十个人一秒种却挖不了一个洞</a:t>
            </a:r>
            <a:r>
              <a:rPr lang="zh-CN" altLang="zh-CN" sz="1600" dirty="0">
                <a:latin typeface="微软雅黑" pitchFamily="34" charset="-122"/>
                <a:ea typeface="微软雅黑" pitchFamily="34" charset="-122"/>
              </a:rPr>
              <a:t>。</a:t>
            </a:r>
            <a:r>
              <a:rPr lang="zh-CN" altLang="zh-CN" sz="1600" dirty="0">
                <a:solidFill>
                  <a:schemeClr val="bg1">
                    <a:lumMod val="50000"/>
                  </a:schemeClr>
                </a:solidFill>
                <a:latin typeface="微软雅黑" pitchFamily="34" charset="-122"/>
                <a:ea typeface="微软雅黑" pitchFamily="34" charset="-122"/>
              </a:rPr>
              <a:t>这种团队协作中出现内耗的现象被称为</a:t>
            </a:r>
            <a:r>
              <a:rPr lang="zh-CN" altLang="zh-CN" sz="2400" b="1" dirty="0">
                <a:solidFill>
                  <a:srgbClr val="00B0F0"/>
                </a:solidFill>
                <a:latin typeface="微软雅黑" pitchFamily="34" charset="-122"/>
                <a:ea typeface="微软雅黑" pitchFamily="34" charset="-122"/>
              </a:rPr>
              <a:t>邦尼人力定律</a:t>
            </a:r>
            <a:r>
              <a:rPr lang="zh-CN" altLang="zh-CN" sz="1600" dirty="0">
                <a:latin typeface="微软雅黑" pitchFamily="34" charset="-122"/>
                <a:ea typeface="微软雅黑" pitchFamily="34" charset="-122"/>
              </a:rPr>
              <a:t>。</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2590"/>
            <a:ext cx="3679304" cy="48137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3344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500" b="1" dirty="0" smtClean="0">
                <a:solidFill>
                  <a:srgbClr val="00B0F0"/>
                </a:solidFill>
              </a:rPr>
              <a:t>（</a:t>
            </a:r>
            <a:r>
              <a:rPr lang="zh-CN" altLang="en-US" sz="1500" b="1" dirty="0">
                <a:solidFill>
                  <a:srgbClr val="00B0F0"/>
                </a:solidFill>
              </a:rPr>
              <a:t>二</a:t>
            </a:r>
            <a:r>
              <a:rPr lang="zh-CN" altLang="en-US" sz="1500" b="1" dirty="0" smtClean="0">
                <a:solidFill>
                  <a:srgbClr val="00B0F0"/>
                </a:solidFill>
              </a:rPr>
              <a:t>）为什么人多力量却不一定大？</a:t>
            </a:r>
            <a:endParaRPr lang="zh-CN" altLang="en-US" sz="1500" b="1" dirty="0">
              <a:solidFill>
                <a:srgbClr val="00B0F0"/>
              </a:solidFill>
            </a:endParaRPr>
          </a:p>
        </p:txBody>
      </p:sp>
      <p:sp>
        <p:nvSpPr>
          <p:cNvPr id="3" name="TextBox 2"/>
          <p:cNvSpPr txBox="1"/>
          <p:nvPr/>
        </p:nvSpPr>
        <p:spPr>
          <a:xfrm>
            <a:off x="684213" y="5085184"/>
            <a:ext cx="7972226" cy="839787"/>
          </a:xfrm>
          <a:prstGeom prst="rect">
            <a:avLst/>
          </a:prstGeom>
          <a:noFill/>
        </p:spPr>
        <p:txBody>
          <a:bodyPr wrap="square">
            <a:spAutoFit/>
          </a:bodyPr>
          <a:lstStyle/>
          <a:p>
            <a:pPr>
              <a:lnSpc>
                <a:spcPct val="135000"/>
              </a:lnSpc>
              <a:defRPr/>
            </a:pPr>
            <a:r>
              <a:rPr lang="en-US" altLang="zh-CN" sz="1600" dirty="0">
                <a:latin typeface="微软雅黑" pitchFamily="34" charset="-122"/>
                <a:ea typeface="微软雅黑" pitchFamily="34" charset="-122"/>
              </a:rPr>
              <a:t>     </a:t>
            </a:r>
            <a:r>
              <a:rPr lang="zh-CN" altLang="zh-CN" sz="1600" dirty="0" smtClean="0">
                <a:solidFill>
                  <a:schemeClr val="bg1">
                    <a:lumMod val="50000"/>
                  </a:schemeClr>
                </a:solidFill>
                <a:latin typeface="微软雅黑" pitchFamily="34" charset="-122"/>
                <a:ea typeface="微软雅黑" pitchFamily="34" charset="-122"/>
              </a:rPr>
              <a:t>因此，团队的成员除了应具备优秀的专业知识以外，还要有优秀的</a:t>
            </a:r>
            <a:r>
              <a:rPr lang="zh-CN" altLang="zh-CN" sz="2000" b="1" dirty="0" smtClean="0">
                <a:solidFill>
                  <a:srgbClr val="FF0000"/>
                </a:solidFill>
                <a:latin typeface="微软雅黑" pitchFamily="34" charset="-122"/>
                <a:ea typeface="微软雅黑" pitchFamily="34" charset="-122"/>
              </a:rPr>
              <a:t>团队合作能力</a:t>
            </a:r>
            <a:r>
              <a:rPr lang="zh-CN" altLang="zh-CN" sz="1600" dirty="0" smtClean="0">
                <a:latin typeface="微软雅黑" pitchFamily="34" charset="-122"/>
                <a:ea typeface="微软雅黑" pitchFamily="34" charset="-122"/>
              </a:rPr>
              <a:t>，</a:t>
            </a:r>
            <a:r>
              <a:rPr lang="zh-CN" altLang="zh-CN" sz="1600" dirty="0" smtClean="0">
                <a:solidFill>
                  <a:schemeClr val="bg1">
                    <a:lumMod val="50000"/>
                  </a:schemeClr>
                </a:solidFill>
                <a:latin typeface="微软雅黑" pitchFamily="34" charset="-122"/>
                <a:ea typeface="微软雅黑" pitchFamily="34" charset="-122"/>
              </a:rPr>
              <a:t>这种合作能力，有时甚至比成员的专业知识更加重要。</a:t>
            </a:r>
            <a:endParaRPr lang="zh-CN" altLang="zh-CN" sz="1600" dirty="0">
              <a:solidFill>
                <a:schemeClr val="bg1">
                  <a:lumMod val="50000"/>
                </a:schemeClr>
              </a:solidFill>
              <a:latin typeface="微软雅黑" pitchFamily="34" charset="-122"/>
              <a:ea typeface="微软雅黑" pitchFamily="34" charset="-122"/>
            </a:endParaRPr>
          </a:p>
        </p:txBody>
      </p:sp>
      <p:sp>
        <p:nvSpPr>
          <p:cNvPr id="4" name="TextBox 3"/>
          <p:cNvSpPr txBox="1"/>
          <p:nvPr/>
        </p:nvSpPr>
        <p:spPr>
          <a:xfrm>
            <a:off x="672651" y="1340768"/>
            <a:ext cx="3095699" cy="3294235"/>
          </a:xfrm>
          <a:prstGeom prst="rect">
            <a:avLst/>
          </a:prstGeom>
          <a:noFill/>
        </p:spPr>
        <p:txBody>
          <a:bodyPr wrap="square">
            <a:spAutoFit/>
          </a:bodyPr>
          <a:lstStyle/>
          <a:p>
            <a:pPr>
              <a:lnSpc>
                <a:spcPct val="135000"/>
              </a:lnSpc>
              <a:defRPr/>
            </a:pPr>
            <a:r>
              <a:rPr lang="en-US" altLang="zh-CN" sz="1600" dirty="0">
                <a:solidFill>
                  <a:schemeClr val="bg1">
                    <a:lumMod val="50000"/>
                  </a:schemeClr>
                </a:solidFill>
                <a:latin typeface="微软雅黑" pitchFamily="34" charset="-122"/>
                <a:ea typeface="微软雅黑" pitchFamily="34" charset="-122"/>
              </a:rPr>
              <a:t>        </a:t>
            </a:r>
            <a:r>
              <a:rPr lang="zh-CN" altLang="zh-CN" sz="1600" dirty="0">
                <a:solidFill>
                  <a:schemeClr val="bg1">
                    <a:lumMod val="50000"/>
                  </a:schemeClr>
                </a:solidFill>
                <a:latin typeface="微软雅黑" pitchFamily="34" charset="-122"/>
                <a:ea typeface="微软雅黑" pitchFamily="34" charset="-122"/>
              </a:rPr>
              <a:t>我们的社会太强调英雄，总在强调</a:t>
            </a:r>
            <a:r>
              <a:rPr lang="zh-CN" altLang="zh-CN" b="1" dirty="0">
                <a:solidFill>
                  <a:srgbClr val="00B0F0"/>
                </a:solidFill>
                <a:latin typeface="微软雅黑" pitchFamily="34" charset="-122"/>
                <a:ea typeface="微软雅黑" pitchFamily="34" charset="-122"/>
              </a:rPr>
              <a:t>“以一当十”</a:t>
            </a:r>
            <a:r>
              <a:rPr lang="zh-CN" altLang="zh-CN" sz="1600" dirty="0">
                <a:solidFill>
                  <a:schemeClr val="bg1">
                    <a:lumMod val="50000"/>
                  </a:schemeClr>
                </a:solidFill>
                <a:latin typeface="微软雅黑" pitchFamily="34" charset="-122"/>
                <a:ea typeface="微软雅黑" pitchFamily="34" charset="-122"/>
              </a:rPr>
              <a:t>。“以一当十”并不难，但是，难的是</a:t>
            </a:r>
            <a:r>
              <a:rPr lang="zh-CN" altLang="zh-CN" sz="2000" b="1" dirty="0">
                <a:solidFill>
                  <a:srgbClr val="00B0F0"/>
                </a:solidFill>
                <a:latin typeface="微软雅黑" pitchFamily="34" charset="-122"/>
                <a:ea typeface="微软雅黑" pitchFamily="34" charset="-122"/>
              </a:rPr>
              <a:t>“以十当一”</a:t>
            </a:r>
            <a:r>
              <a:rPr lang="zh-CN" altLang="zh-CN" sz="1600" dirty="0">
                <a:solidFill>
                  <a:schemeClr val="bg1">
                    <a:lumMod val="50000"/>
                  </a:schemeClr>
                </a:solidFill>
                <a:latin typeface="微软雅黑" pitchFamily="34" charset="-122"/>
                <a:ea typeface="微软雅黑" pitchFamily="34" charset="-122"/>
              </a:rPr>
              <a:t>。“以一当十”只要最大程度地发挥一个人的潜力就行了。而“以十当一”则不同，它</a:t>
            </a:r>
            <a:r>
              <a:rPr lang="zh-CN" altLang="zh-CN" b="1" dirty="0">
                <a:solidFill>
                  <a:srgbClr val="00B0F0"/>
                </a:solidFill>
                <a:latin typeface="微软雅黑" pitchFamily="34" charset="-122"/>
                <a:ea typeface="微软雅黑" pitchFamily="34" charset="-122"/>
              </a:rPr>
              <a:t>需要最大程度地发挥十个人的潜力，而且要使这些潜力朝着一个方向使劲</a:t>
            </a:r>
            <a:r>
              <a:rPr lang="zh-CN" altLang="zh-CN" b="1" dirty="0" smtClean="0">
                <a:solidFill>
                  <a:srgbClr val="00B0F0"/>
                </a:solidFill>
                <a:latin typeface="微软雅黑" pitchFamily="34" charset="-122"/>
                <a:ea typeface="微软雅黑" pitchFamily="34" charset="-122"/>
              </a:rPr>
              <a:t>。</a:t>
            </a:r>
            <a:endParaRPr lang="zh-CN" altLang="en-US" b="1" dirty="0">
              <a:solidFill>
                <a:srgbClr val="00B0F0"/>
              </a:solidFill>
              <a:latin typeface="Arial" charset="0"/>
              <a:ea typeface="宋体"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1609052"/>
            <a:ext cx="4748784" cy="2999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991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anim calcmode="lin" valueType="num">
                                      <p:cBhvr>
                                        <p:cTn id="19" dur="2000" fill="hold"/>
                                        <p:tgtEl>
                                          <p:spTgt spid="3"/>
                                        </p:tgtEl>
                                        <p:attrNameLst>
                                          <p:attrName>ppt_x</p:attrName>
                                        </p:attrNameLst>
                                      </p:cBhvr>
                                      <p:tavLst>
                                        <p:tav tm="0">
                                          <p:val>
                                            <p:strVal val="#ppt_x"/>
                                          </p:val>
                                        </p:tav>
                                        <p:tav tm="100000">
                                          <p:val>
                                            <p:strVal val="#ppt_x"/>
                                          </p:val>
                                        </p:tav>
                                      </p:tavLst>
                                    </p:anim>
                                    <p:anim calcmode="lin" valueType="num">
                                      <p:cBhvr>
                                        <p:cTn id="20" dur="2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4473</TotalTime>
  <Words>6847</Words>
  <Application>Microsoft Office PowerPoint</Application>
  <PresentationFormat>全屏显示(4:3)</PresentationFormat>
  <Paragraphs>369</Paragraphs>
  <Slides>55</Slides>
  <Notes>50</Notes>
  <HiddenSlides>0</HiddenSlides>
  <MMClips>0</MMClips>
  <ScaleCrop>false</ScaleCrop>
  <HeadingPairs>
    <vt:vector size="4" baseType="variant">
      <vt:variant>
        <vt:lpstr>主题</vt:lpstr>
      </vt:variant>
      <vt:variant>
        <vt:i4>1</vt:i4>
      </vt:variant>
      <vt:variant>
        <vt:lpstr>幻灯片标题</vt:lpstr>
      </vt:variant>
      <vt:variant>
        <vt:i4>55</vt:i4>
      </vt:variant>
    </vt:vector>
  </HeadingPairs>
  <TitlesOfParts>
    <vt:vector size="56" baseType="lpstr">
      <vt:lpstr>Office 主题</vt:lpstr>
      <vt:lpstr>PowerPoint 演示文稿</vt:lpstr>
      <vt:lpstr>一级目录</vt:lpstr>
      <vt:lpstr>二级目录</vt:lpstr>
      <vt:lpstr>（一）团队的力量</vt:lpstr>
      <vt:lpstr>（一）团队的力量</vt:lpstr>
      <vt:lpstr>（一）团队的力量</vt:lpstr>
      <vt:lpstr>（二）为什么人多力量却不一定大？</vt:lpstr>
      <vt:lpstr>（二）为什么人多力量却不一定大？</vt:lpstr>
      <vt:lpstr>（二）为什么人多力量却不一定大？</vt:lpstr>
      <vt:lpstr>（二）为什么人多力量却不一定大？</vt:lpstr>
      <vt:lpstr>（三）如何理解团队精神？</vt:lpstr>
      <vt:lpstr>（三）如何理解团队精神？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（四）怎样才算是具备团队精神？</vt:lpstr>
      <vt:lpstr>二级目录</vt:lpstr>
      <vt:lpstr>（一）忠诚概述</vt:lpstr>
      <vt:lpstr>（一）忠诚概述</vt:lpstr>
      <vt:lpstr>（一）忠诚概述</vt:lpstr>
      <vt:lpstr>（一）忠诚概述</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（二）为什么需要忠诚？</vt:lpstr>
      <vt:lpstr>（三）怎样做到忠诚？</vt:lpstr>
      <vt:lpstr>（三）怎样做到忠诚？</vt:lpstr>
      <vt:lpstr>（三）怎样做到忠诚？</vt:lpstr>
      <vt:lpstr>（三）怎样做到忠诚？</vt:lpstr>
      <vt:lpstr>（三）怎样做到忠诚？</vt:lpstr>
      <vt:lpstr>（三）怎样做到忠诚？</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江西清欠攻关碰头会</dc:title>
  <cp:lastModifiedBy>仝德志</cp:lastModifiedBy>
  <cp:revision>409</cp:revision>
  <dcterms:modified xsi:type="dcterms:W3CDTF">2013-01-22T08:43:50Z</dcterms:modified>
</cp:coreProperties>
</file>